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sldIdLst>
    <p:sldId id="258" r:id="rId2"/>
    <p:sldId id="273" r:id="rId3"/>
    <p:sldId id="259" r:id="rId4"/>
    <p:sldId id="260" r:id="rId5"/>
    <p:sldId id="262" r:id="rId6"/>
    <p:sldId id="263" r:id="rId7"/>
    <p:sldId id="264" r:id="rId8"/>
    <p:sldId id="277" r:id="rId9"/>
    <p:sldId id="268" r:id="rId10"/>
    <p:sldId id="269" r:id="rId11"/>
    <p:sldId id="270" r:id="rId12"/>
    <p:sldId id="27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F1E4E8-1DEE-4B0F-BF93-633CFA644B18}" v="65" dt="2024-05-06T14:42:33.4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58" d="100"/>
          <a:sy n="58" d="100"/>
        </p:scale>
        <p:origin x="98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am alam" userId="e58d8d29271c964c" providerId="LiveId" clId="{61F1E4E8-1DEE-4B0F-BF93-633CFA644B18}"/>
    <pc:docChg chg="undo redo custSel addSld delSld modSld">
      <pc:chgData name="zam alam" userId="e58d8d29271c964c" providerId="LiveId" clId="{61F1E4E8-1DEE-4B0F-BF93-633CFA644B18}" dt="2024-05-06T14:47:43.672" v="2473" actId="1076"/>
      <pc:docMkLst>
        <pc:docMk/>
      </pc:docMkLst>
      <pc:sldChg chg="modSp mod">
        <pc:chgData name="zam alam" userId="e58d8d29271c964c" providerId="LiveId" clId="{61F1E4E8-1DEE-4B0F-BF93-633CFA644B18}" dt="2024-05-06T12:30:41.048" v="1128" actId="1076"/>
        <pc:sldMkLst>
          <pc:docMk/>
          <pc:sldMk cId="908354941" sldId="258"/>
        </pc:sldMkLst>
        <pc:picChg chg="mod">
          <ac:chgData name="zam alam" userId="e58d8d29271c964c" providerId="LiveId" clId="{61F1E4E8-1DEE-4B0F-BF93-633CFA644B18}" dt="2024-05-06T12:30:39.336" v="1127" actId="1076"/>
          <ac:picMkLst>
            <pc:docMk/>
            <pc:sldMk cId="908354941" sldId="258"/>
            <ac:picMk id="4" creationId="{8182B4D0-9D60-D707-F857-C2DD1C323300}"/>
          </ac:picMkLst>
        </pc:picChg>
        <pc:picChg chg="mod">
          <ac:chgData name="zam alam" userId="e58d8d29271c964c" providerId="LiveId" clId="{61F1E4E8-1DEE-4B0F-BF93-633CFA644B18}" dt="2024-05-06T12:30:41.048" v="1128" actId="1076"/>
          <ac:picMkLst>
            <pc:docMk/>
            <pc:sldMk cId="908354941" sldId="258"/>
            <ac:picMk id="5" creationId="{C9584418-542E-CF13-E506-D40E7E975ABB}"/>
          </ac:picMkLst>
        </pc:picChg>
      </pc:sldChg>
      <pc:sldChg chg="addSp delSp modSp mod setBg">
        <pc:chgData name="zam alam" userId="e58d8d29271c964c" providerId="LiveId" clId="{61F1E4E8-1DEE-4B0F-BF93-633CFA644B18}" dt="2024-05-06T14:13:40.183" v="2133" actId="20577"/>
        <pc:sldMkLst>
          <pc:docMk/>
          <pc:sldMk cId="3623993682" sldId="259"/>
        </pc:sldMkLst>
        <pc:spChg chg="add del mod">
          <ac:chgData name="zam alam" userId="e58d8d29271c964c" providerId="LiveId" clId="{61F1E4E8-1DEE-4B0F-BF93-633CFA644B18}" dt="2024-05-05T13:25:52.552" v="22" actId="21"/>
          <ac:spMkLst>
            <pc:docMk/>
            <pc:sldMk cId="3623993682" sldId="259"/>
            <ac:spMk id="2" creationId="{7B728E94-60B1-1943-3234-7405234F57FB}"/>
          </ac:spMkLst>
        </pc:spChg>
        <pc:spChg chg="add mod">
          <ac:chgData name="zam alam" userId="e58d8d29271c964c" providerId="LiveId" clId="{61F1E4E8-1DEE-4B0F-BF93-633CFA644B18}" dt="2024-05-06T14:13:24.831" v="2132" actId="20577"/>
          <ac:spMkLst>
            <pc:docMk/>
            <pc:sldMk cId="3623993682" sldId="259"/>
            <ac:spMk id="3" creationId="{795D8C52-F9C8-6F51-2610-52E9B17BAACF}"/>
          </ac:spMkLst>
        </pc:spChg>
        <pc:spChg chg="add mod">
          <ac:chgData name="zam alam" userId="e58d8d29271c964c" providerId="LiveId" clId="{61F1E4E8-1DEE-4B0F-BF93-633CFA644B18}" dt="2024-05-06T14:13:40.183" v="2133" actId="20577"/>
          <ac:spMkLst>
            <pc:docMk/>
            <pc:sldMk cId="3623993682" sldId="259"/>
            <ac:spMk id="4" creationId="{2A2D1186-78F7-C826-987D-82A803B8EA29}"/>
          </ac:spMkLst>
        </pc:spChg>
        <pc:spChg chg="add mod">
          <ac:chgData name="zam alam" userId="e58d8d29271c964c" providerId="LiveId" clId="{61F1E4E8-1DEE-4B0F-BF93-633CFA644B18}" dt="2024-05-06T14:10:10.340" v="2110" actId="1076"/>
          <ac:spMkLst>
            <pc:docMk/>
            <pc:sldMk cId="3623993682" sldId="259"/>
            <ac:spMk id="5" creationId="{EFA768E2-4DD4-EFA0-4AF4-33A8EE62E0F9}"/>
          </ac:spMkLst>
        </pc:spChg>
      </pc:sldChg>
      <pc:sldChg chg="addSp delSp modSp mod">
        <pc:chgData name="zam alam" userId="e58d8d29271c964c" providerId="LiveId" clId="{61F1E4E8-1DEE-4B0F-BF93-633CFA644B18}" dt="2024-05-06T14:16:48.348" v="2149" actId="20577"/>
        <pc:sldMkLst>
          <pc:docMk/>
          <pc:sldMk cId="3648457351" sldId="260"/>
        </pc:sldMkLst>
        <pc:spChg chg="add mod">
          <ac:chgData name="zam alam" userId="e58d8d29271c964c" providerId="LiveId" clId="{61F1E4E8-1DEE-4B0F-BF93-633CFA644B18}" dt="2024-05-06T14:15:17.435" v="2140" actId="1076"/>
          <ac:spMkLst>
            <pc:docMk/>
            <pc:sldMk cId="3648457351" sldId="260"/>
            <ac:spMk id="2" creationId="{B8978FAB-0663-B548-9F86-F164D0B350BB}"/>
          </ac:spMkLst>
        </pc:spChg>
        <pc:spChg chg="add mod">
          <ac:chgData name="zam alam" userId="e58d8d29271c964c" providerId="LiveId" clId="{61F1E4E8-1DEE-4B0F-BF93-633CFA644B18}" dt="2024-05-06T14:16:48.348" v="2149" actId="20577"/>
          <ac:spMkLst>
            <pc:docMk/>
            <pc:sldMk cId="3648457351" sldId="260"/>
            <ac:spMk id="3" creationId="{8F5B2BEC-F8DD-826D-D502-995712366032}"/>
          </ac:spMkLst>
        </pc:spChg>
        <pc:spChg chg="add del mod">
          <ac:chgData name="zam alam" userId="e58d8d29271c964c" providerId="LiveId" clId="{61F1E4E8-1DEE-4B0F-BF93-633CFA644B18}" dt="2024-05-06T12:40:46.348" v="1340"/>
          <ac:spMkLst>
            <pc:docMk/>
            <pc:sldMk cId="3648457351" sldId="260"/>
            <ac:spMk id="6" creationId="{31F19D5F-AF26-C712-0910-AA92B801156F}"/>
          </ac:spMkLst>
        </pc:spChg>
        <pc:picChg chg="add del mod">
          <ac:chgData name="zam alam" userId="e58d8d29271c964c" providerId="LiveId" clId="{61F1E4E8-1DEE-4B0F-BF93-633CFA644B18}" dt="2024-05-06T12:41:51.468" v="1380" actId="21"/>
          <ac:picMkLst>
            <pc:docMk/>
            <pc:sldMk cId="3648457351" sldId="260"/>
            <ac:picMk id="5" creationId="{9B9047D3-FD05-4185-3D90-CCAABDBEC462}"/>
          </ac:picMkLst>
        </pc:picChg>
      </pc:sldChg>
      <pc:sldChg chg="addSp modSp mod">
        <pc:chgData name="zam alam" userId="e58d8d29271c964c" providerId="LiveId" clId="{61F1E4E8-1DEE-4B0F-BF93-633CFA644B18}" dt="2024-05-06T14:17:18.777" v="2152" actId="207"/>
        <pc:sldMkLst>
          <pc:docMk/>
          <pc:sldMk cId="1080943527" sldId="261"/>
        </pc:sldMkLst>
        <pc:spChg chg="add mod">
          <ac:chgData name="zam alam" userId="e58d8d29271c964c" providerId="LiveId" clId="{61F1E4E8-1DEE-4B0F-BF93-633CFA644B18}" dt="2024-05-06T14:17:18.777" v="2152" actId="207"/>
          <ac:spMkLst>
            <pc:docMk/>
            <pc:sldMk cId="1080943527" sldId="261"/>
            <ac:spMk id="2" creationId="{94063417-6458-1FF1-4399-034EFFF1D161}"/>
          </ac:spMkLst>
        </pc:spChg>
        <pc:picChg chg="add mod">
          <ac:chgData name="zam alam" userId="e58d8d29271c964c" providerId="LiveId" clId="{61F1E4E8-1DEE-4B0F-BF93-633CFA644B18}" dt="2024-05-06T14:17:13.203" v="2151" actId="1076"/>
          <ac:picMkLst>
            <pc:docMk/>
            <pc:sldMk cId="1080943527" sldId="261"/>
            <ac:picMk id="5" creationId="{9B9047D3-FD05-4185-3D90-CCAABDBEC462}"/>
          </ac:picMkLst>
        </pc:picChg>
      </pc:sldChg>
      <pc:sldChg chg="addSp modSp mod">
        <pc:chgData name="zam alam" userId="e58d8d29271c964c" providerId="LiveId" clId="{61F1E4E8-1DEE-4B0F-BF93-633CFA644B18}" dt="2024-05-06T14:20:45.179" v="2207" actId="1076"/>
        <pc:sldMkLst>
          <pc:docMk/>
          <pc:sldMk cId="1800779678" sldId="262"/>
        </pc:sldMkLst>
        <pc:spChg chg="add mod">
          <ac:chgData name="zam alam" userId="e58d8d29271c964c" providerId="LiveId" clId="{61F1E4E8-1DEE-4B0F-BF93-633CFA644B18}" dt="2024-05-06T14:17:34.167" v="2158" actId="255"/>
          <ac:spMkLst>
            <pc:docMk/>
            <pc:sldMk cId="1800779678" sldId="262"/>
            <ac:spMk id="2" creationId="{94E8C333-966E-B8F1-AD29-E128B894244F}"/>
          </ac:spMkLst>
        </pc:spChg>
        <pc:spChg chg="add mod">
          <ac:chgData name="zam alam" userId="e58d8d29271c964c" providerId="LiveId" clId="{61F1E4E8-1DEE-4B0F-BF93-633CFA644B18}" dt="2024-05-06T14:20:36.039" v="2206" actId="255"/>
          <ac:spMkLst>
            <pc:docMk/>
            <pc:sldMk cId="1800779678" sldId="262"/>
            <ac:spMk id="3" creationId="{294AB1F3-7D08-DC7C-5371-9DBF870E08C7}"/>
          </ac:spMkLst>
        </pc:spChg>
        <pc:spChg chg="add mod">
          <ac:chgData name="zam alam" userId="e58d8d29271c964c" providerId="LiveId" clId="{61F1E4E8-1DEE-4B0F-BF93-633CFA644B18}" dt="2024-05-06T14:20:45.179" v="2207" actId="1076"/>
          <ac:spMkLst>
            <pc:docMk/>
            <pc:sldMk cId="1800779678" sldId="262"/>
            <ac:spMk id="4" creationId="{5349FEA1-C2CC-A457-AE6C-49BA7765A882}"/>
          </ac:spMkLst>
        </pc:spChg>
      </pc:sldChg>
      <pc:sldChg chg="addSp delSp modSp mod">
        <pc:chgData name="zam alam" userId="e58d8d29271c964c" providerId="LiveId" clId="{61F1E4E8-1DEE-4B0F-BF93-633CFA644B18}" dt="2024-05-06T14:21:56.975" v="2214" actId="255"/>
        <pc:sldMkLst>
          <pc:docMk/>
          <pc:sldMk cId="124295864" sldId="263"/>
        </pc:sldMkLst>
        <pc:spChg chg="add mod">
          <ac:chgData name="zam alam" userId="e58d8d29271c964c" providerId="LiveId" clId="{61F1E4E8-1DEE-4B0F-BF93-633CFA644B18}" dt="2024-05-06T14:21:56.975" v="2214" actId="255"/>
          <ac:spMkLst>
            <pc:docMk/>
            <pc:sldMk cId="124295864" sldId="263"/>
            <ac:spMk id="2" creationId="{3F0AF59A-1143-2523-4655-7B72B3CBC306}"/>
          </ac:spMkLst>
        </pc:spChg>
        <pc:spChg chg="add del mod">
          <ac:chgData name="zam alam" userId="e58d8d29271c964c" providerId="LiveId" clId="{61F1E4E8-1DEE-4B0F-BF93-633CFA644B18}" dt="2024-05-06T12:56:37.946" v="1682"/>
          <ac:spMkLst>
            <pc:docMk/>
            <pc:sldMk cId="124295864" sldId="263"/>
            <ac:spMk id="5" creationId="{F3061B58-D0F8-3DEF-AD33-B951E595A957}"/>
          </ac:spMkLst>
        </pc:spChg>
        <pc:picChg chg="add del mod">
          <ac:chgData name="zam alam" userId="e58d8d29271c964c" providerId="LiveId" clId="{61F1E4E8-1DEE-4B0F-BF93-633CFA644B18}" dt="2024-05-06T14:21:45.212" v="2213" actId="21"/>
          <ac:picMkLst>
            <pc:docMk/>
            <pc:sldMk cId="124295864" sldId="263"/>
            <ac:picMk id="4" creationId="{FA51AA40-0140-0D27-FE31-EF3879F4BFF5}"/>
          </ac:picMkLst>
        </pc:picChg>
      </pc:sldChg>
      <pc:sldChg chg="addSp delSp modSp mod">
        <pc:chgData name="zam alam" userId="e58d8d29271c964c" providerId="LiveId" clId="{61F1E4E8-1DEE-4B0F-BF93-633CFA644B18}" dt="2024-05-06T14:25:32.383" v="2293" actId="255"/>
        <pc:sldMkLst>
          <pc:docMk/>
          <pc:sldMk cId="577619176" sldId="264"/>
        </pc:sldMkLst>
        <pc:spChg chg="add del mod">
          <ac:chgData name="zam alam" userId="e58d8d29271c964c" providerId="LiveId" clId="{61F1E4E8-1DEE-4B0F-BF93-633CFA644B18}" dt="2024-05-05T18:47:31.087" v="644"/>
          <ac:spMkLst>
            <pc:docMk/>
            <pc:sldMk cId="577619176" sldId="264"/>
            <ac:spMk id="2" creationId="{DC4A1195-FBDB-D17C-4758-E07529EB541D}"/>
          </ac:spMkLst>
        </pc:spChg>
        <pc:spChg chg="add del mod">
          <ac:chgData name="zam alam" userId="e58d8d29271c964c" providerId="LiveId" clId="{61F1E4E8-1DEE-4B0F-BF93-633CFA644B18}" dt="2024-05-05T18:47:46.812" v="648"/>
          <ac:spMkLst>
            <pc:docMk/>
            <pc:sldMk cId="577619176" sldId="264"/>
            <ac:spMk id="3" creationId="{994F720C-3E8E-CB36-FC83-3E91D40E24A1}"/>
          </ac:spMkLst>
        </pc:spChg>
        <pc:spChg chg="add mod">
          <ac:chgData name="zam alam" userId="e58d8d29271c964c" providerId="LiveId" clId="{61F1E4E8-1DEE-4B0F-BF93-633CFA644B18}" dt="2024-05-06T14:23:38.445" v="2228" actId="255"/>
          <ac:spMkLst>
            <pc:docMk/>
            <pc:sldMk cId="577619176" sldId="264"/>
            <ac:spMk id="4" creationId="{75EA3A4A-C6CB-41D0-1863-34102E9A8B12}"/>
          </ac:spMkLst>
        </pc:spChg>
        <pc:spChg chg="add mod">
          <ac:chgData name="zam alam" userId="e58d8d29271c964c" providerId="LiveId" clId="{61F1E4E8-1DEE-4B0F-BF93-633CFA644B18}" dt="2024-05-06T14:25:32.383" v="2293" actId="255"/>
          <ac:spMkLst>
            <pc:docMk/>
            <pc:sldMk cId="577619176" sldId="264"/>
            <ac:spMk id="5" creationId="{D08A8AB6-DC70-1567-232B-ABFA572E54BA}"/>
          </ac:spMkLst>
        </pc:spChg>
        <pc:spChg chg="add del mod">
          <ac:chgData name="zam alam" userId="e58d8d29271c964c" providerId="LiveId" clId="{61F1E4E8-1DEE-4B0F-BF93-633CFA644B18}" dt="2024-05-06T13:02:12.592" v="1728" actId="21"/>
          <ac:spMkLst>
            <pc:docMk/>
            <pc:sldMk cId="577619176" sldId="264"/>
            <ac:spMk id="6" creationId="{10910DFF-41A8-E0A4-D5FB-C05AEBB207AA}"/>
          </ac:spMkLst>
        </pc:spChg>
        <pc:picChg chg="add del mod">
          <ac:chgData name="zam alam" userId="e58d8d29271c964c" providerId="LiveId" clId="{61F1E4E8-1DEE-4B0F-BF93-633CFA644B18}" dt="2024-05-06T13:02:12.592" v="1728" actId="21"/>
          <ac:picMkLst>
            <pc:docMk/>
            <pc:sldMk cId="577619176" sldId="264"/>
            <ac:picMk id="3" creationId="{B5196C5F-463E-FF56-BEA7-C6A89325BDE9}"/>
          </ac:picMkLst>
        </pc:picChg>
      </pc:sldChg>
      <pc:sldChg chg="addSp delSp modSp mod">
        <pc:chgData name="zam alam" userId="e58d8d29271c964c" providerId="LiveId" clId="{61F1E4E8-1DEE-4B0F-BF93-633CFA644B18}" dt="2024-05-06T14:33:13.866" v="2333" actId="1076"/>
        <pc:sldMkLst>
          <pc:docMk/>
          <pc:sldMk cId="3097924559" sldId="265"/>
        </pc:sldMkLst>
        <pc:spChg chg="add del mod">
          <ac:chgData name="zam alam" userId="e58d8d29271c964c" providerId="LiveId" clId="{61F1E4E8-1DEE-4B0F-BF93-633CFA644B18}" dt="2024-05-05T19:10:20.835" v="776"/>
          <ac:spMkLst>
            <pc:docMk/>
            <pc:sldMk cId="3097924559" sldId="265"/>
            <ac:spMk id="2" creationId="{68E30B92-50A6-5CE6-1BED-9BA3DAC58F29}"/>
          </ac:spMkLst>
        </pc:spChg>
        <pc:spChg chg="add mod">
          <ac:chgData name="zam alam" userId="e58d8d29271c964c" providerId="LiveId" clId="{61F1E4E8-1DEE-4B0F-BF93-633CFA644B18}" dt="2024-05-06T14:33:11.683" v="2332" actId="14100"/>
          <ac:spMkLst>
            <pc:docMk/>
            <pc:sldMk cId="3097924559" sldId="265"/>
            <ac:spMk id="3" creationId="{57AF4EE3-8713-FFEB-46D6-0B012FBB0B8D}"/>
          </ac:spMkLst>
        </pc:spChg>
        <pc:spChg chg="add del mod">
          <ac:chgData name="zam alam" userId="e58d8d29271c964c" providerId="LiveId" clId="{61F1E4E8-1DEE-4B0F-BF93-633CFA644B18}" dt="2024-05-06T14:27:56.796" v="2295" actId="21"/>
          <ac:spMkLst>
            <pc:docMk/>
            <pc:sldMk cId="3097924559" sldId="265"/>
            <ac:spMk id="5" creationId="{10910DFF-41A8-E0A4-D5FB-C05AEBB207AA}"/>
          </ac:spMkLst>
        </pc:spChg>
        <pc:spChg chg="add del mod">
          <ac:chgData name="zam alam" userId="e58d8d29271c964c" providerId="LiveId" clId="{61F1E4E8-1DEE-4B0F-BF93-633CFA644B18}" dt="2024-05-06T14:27:58.478" v="2296"/>
          <ac:spMkLst>
            <pc:docMk/>
            <pc:sldMk cId="3097924559" sldId="265"/>
            <ac:spMk id="6" creationId="{10910DFF-41A8-E0A4-D5FB-C05AEBB207AA}"/>
          </ac:spMkLst>
        </pc:spChg>
        <pc:picChg chg="add del mod">
          <ac:chgData name="zam alam" userId="e58d8d29271c964c" providerId="LiveId" clId="{61F1E4E8-1DEE-4B0F-BF93-633CFA644B18}" dt="2024-05-06T14:33:13.866" v="2333" actId="1076"/>
          <ac:picMkLst>
            <pc:docMk/>
            <pc:sldMk cId="3097924559" sldId="265"/>
            <ac:picMk id="2" creationId="{B5196C5F-463E-FF56-BEA7-C6A89325BDE9}"/>
          </ac:picMkLst>
        </pc:picChg>
        <pc:picChg chg="add del mod">
          <ac:chgData name="zam alam" userId="e58d8d29271c964c" providerId="LiveId" clId="{61F1E4E8-1DEE-4B0F-BF93-633CFA644B18}" dt="2024-05-06T14:27:56.796" v="2295" actId="21"/>
          <ac:picMkLst>
            <pc:docMk/>
            <pc:sldMk cId="3097924559" sldId="265"/>
            <ac:picMk id="4" creationId="{B5196C5F-463E-FF56-BEA7-C6A89325BDE9}"/>
          </ac:picMkLst>
        </pc:picChg>
      </pc:sldChg>
      <pc:sldChg chg="addSp delSp modSp mod">
        <pc:chgData name="zam alam" userId="e58d8d29271c964c" providerId="LiveId" clId="{61F1E4E8-1DEE-4B0F-BF93-633CFA644B18}" dt="2024-05-06T14:28:16.939" v="2298" actId="21"/>
        <pc:sldMkLst>
          <pc:docMk/>
          <pc:sldMk cId="2347802645" sldId="266"/>
        </pc:sldMkLst>
        <pc:spChg chg="add mod">
          <ac:chgData name="zam alam" userId="e58d8d29271c964c" providerId="LiveId" clId="{61F1E4E8-1DEE-4B0F-BF93-633CFA644B18}" dt="2024-05-05T19:13:12.235" v="822" actId="20577"/>
          <ac:spMkLst>
            <pc:docMk/>
            <pc:sldMk cId="2347802645" sldId="266"/>
            <ac:spMk id="2" creationId="{D3A3301C-7B21-F2B6-D54A-45CB55DB74EE}"/>
          </ac:spMkLst>
        </pc:spChg>
        <pc:spChg chg="add mod">
          <ac:chgData name="zam alam" userId="e58d8d29271c964c" providerId="LiveId" clId="{61F1E4E8-1DEE-4B0F-BF93-633CFA644B18}" dt="2024-05-06T13:15:03.852" v="1839" actId="14100"/>
          <ac:spMkLst>
            <pc:docMk/>
            <pc:sldMk cId="2347802645" sldId="266"/>
            <ac:spMk id="3" creationId="{0C146CF5-320A-89B9-CFFB-D6FBD1F8647D}"/>
          </ac:spMkLst>
        </pc:spChg>
        <pc:spChg chg="add del mod">
          <ac:chgData name="zam alam" userId="e58d8d29271c964c" providerId="LiveId" clId="{61F1E4E8-1DEE-4B0F-BF93-633CFA644B18}" dt="2024-05-06T14:28:16.939" v="2298" actId="21"/>
          <ac:spMkLst>
            <pc:docMk/>
            <pc:sldMk cId="2347802645" sldId="266"/>
            <ac:spMk id="6" creationId="{F3D2C40D-CB8B-BB14-4BA7-3C01891179E9}"/>
          </ac:spMkLst>
        </pc:spChg>
        <pc:picChg chg="add del mod">
          <ac:chgData name="zam alam" userId="e58d8d29271c964c" providerId="LiveId" clId="{61F1E4E8-1DEE-4B0F-BF93-633CFA644B18}" dt="2024-05-06T14:28:16.939" v="2298" actId="21"/>
          <ac:picMkLst>
            <pc:docMk/>
            <pc:sldMk cId="2347802645" sldId="266"/>
            <ac:picMk id="4" creationId="{A20E53F3-2BD0-88C1-54CC-211B0390A8B6}"/>
          </ac:picMkLst>
        </pc:picChg>
        <pc:picChg chg="add del mod">
          <ac:chgData name="zam alam" userId="e58d8d29271c964c" providerId="LiveId" clId="{61F1E4E8-1DEE-4B0F-BF93-633CFA644B18}" dt="2024-05-06T14:27:53.660" v="2294" actId="21"/>
          <ac:picMkLst>
            <pc:docMk/>
            <pc:sldMk cId="2347802645" sldId="266"/>
            <ac:picMk id="5" creationId="{06B6EFEB-2926-8B74-6012-C585C7E2D7E2}"/>
          </ac:picMkLst>
        </pc:picChg>
      </pc:sldChg>
      <pc:sldChg chg="addSp modSp mod">
        <pc:chgData name="zam alam" userId="e58d8d29271c964c" providerId="LiveId" clId="{61F1E4E8-1DEE-4B0F-BF93-633CFA644B18}" dt="2024-05-06T13:12:54.813" v="1830" actId="207"/>
        <pc:sldMkLst>
          <pc:docMk/>
          <pc:sldMk cId="1276014137" sldId="267"/>
        </pc:sldMkLst>
        <pc:spChg chg="add mod">
          <ac:chgData name="zam alam" userId="e58d8d29271c964c" providerId="LiveId" clId="{61F1E4E8-1DEE-4B0F-BF93-633CFA644B18}" dt="2024-05-06T13:12:54.813" v="1830" actId="207"/>
          <ac:spMkLst>
            <pc:docMk/>
            <pc:sldMk cId="1276014137" sldId="267"/>
            <ac:spMk id="2" creationId="{C8AAB7D3-E439-2E7A-3CC7-E7DB7094E37C}"/>
          </ac:spMkLst>
        </pc:spChg>
      </pc:sldChg>
      <pc:sldChg chg="addSp modSp mod">
        <pc:chgData name="zam alam" userId="e58d8d29271c964c" providerId="LiveId" clId="{61F1E4E8-1DEE-4B0F-BF93-633CFA644B18}" dt="2024-05-06T14:37:16.346" v="2342" actId="113"/>
        <pc:sldMkLst>
          <pc:docMk/>
          <pc:sldMk cId="2639758195" sldId="268"/>
        </pc:sldMkLst>
        <pc:spChg chg="add mod">
          <ac:chgData name="zam alam" userId="e58d8d29271c964c" providerId="LiveId" clId="{61F1E4E8-1DEE-4B0F-BF93-633CFA644B18}" dt="2024-05-06T14:37:16.346" v="2342" actId="113"/>
          <ac:spMkLst>
            <pc:docMk/>
            <pc:sldMk cId="2639758195" sldId="268"/>
            <ac:spMk id="2" creationId="{7AA4F20F-E3BF-33B7-FED1-6C0204B21FDE}"/>
          </ac:spMkLst>
        </pc:spChg>
      </pc:sldChg>
      <pc:sldChg chg="addSp delSp modSp new mod">
        <pc:chgData name="zam alam" userId="e58d8d29271c964c" providerId="LiveId" clId="{61F1E4E8-1DEE-4B0F-BF93-633CFA644B18}" dt="2024-05-06T14:37:24.923" v="2344" actId="113"/>
        <pc:sldMkLst>
          <pc:docMk/>
          <pc:sldMk cId="3036056584" sldId="269"/>
        </pc:sldMkLst>
        <pc:spChg chg="add mod">
          <ac:chgData name="zam alam" userId="e58d8d29271c964c" providerId="LiveId" clId="{61F1E4E8-1DEE-4B0F-BF93-633CFA644B18}" dt="2024-05-06T14:37:24.923" v="2344" actId="113"/>
          <ac:spMkLst>
            <pc:docMk/>
            <pc:sldMk cId="3036056584" sldId="269"/>
            <ac:spMk id="2" creationId="{9F726AF0-99EB-4072-ECA9-26B9BD1FE3F3}"/>
          </ac:spMkLst>
        </pc:spChg>
        <pc:spChg chg="add del mod">
          <ac:chgData name="zam alam" userId="e58d8d29271c964c" providerId="LiveId" clId="{61F1E4E8-1DEE-4B0F-BF93-633CFA644B18}" dt="2024-05-06T13:37:59.442" v="1933"/>
          <ac:spMkLst>
            <pc:docMk/>
            <pc:sldMk cId="3036056584" sldId="269"/>
            <ac:spMk id="5" creationId="{A5C7018F-BA33-81C5-2001-F221717CEECD}"/>
          </ac:spMkLst>
        </pc:spChg>
        <pc:picChg chg="add mod">
          <ac:chgData name="zam alam" userId="e58d8d29271c964c" providerId="LiveId" clId="{61F1E4E8-1DEE-4B0F-BF93-633CFA644B18}" dt="2024-05-06T13:39:50.833" v="1940" actId="14100"/>
          <ac:picMkLst>
            <pc:docMk/>
            <pc:sldMk cId="3036056584" sldId="269"/>
            <ac:picMk id="4" creationId="{846BB47B-11FE-77E1-24C3-9E4184F60483}"/>
          </ac:picMkLst>
        </pc:picChg>
      </pc:sldChg>
      <pc:sldChg chg="addSp modSp new mod">
        <pc:chgData name="zam alam" userId="e58d8d29271c964c" providerId="LiveId" clId="{61F1E4E8-1DEE-4B0F-BF93-633CFA644B18}" dt="2024-05-06T14:43:20.880" v="2388" actId="12"/>
        <pc:sldMkLst>
          <pc:docMk/>
          <pc:sldMk cId="2744894377" sldId="270"/>
        </pc:sldMkLst>
        <pc:spChg chg="add mod">
          <ac:chgData name="zam alam" userId="e58d8d29271c964c" providerId="LiveId" clId="{61F1E4E8-1DEE-4B0F-BF93-633CFA644B18}" dt="2024-05-05T19:41:39.470" v="979" actId="1076"/>
          <ac:spMkLst>
            <pc:docMk/>
            <pc:sldMk cId="2744894377" sldId="270"/>
            <ac:spMk id="2" creationId="{FE0AF3C5-53C2-98C2-7EBB-F249C2E871F7}"/>
          </ac:spMkLst>
        </pc:spChg>
        <pc:spChg chg="add mod">
          <ac:chgData name="zam alam" userId="e58d8d29271c964c" providerId="LiveId" clId="{61F1E4E8-1DEE-4B0F-BF93-633CFA644B18}" dt="2024-05-06T14:43:20.880" v="2388" actId="12"/>
          <ac:spMkLst>
            <pc:docMk/>
            <pc:sldMk cId="2744894377" sldId="270"/>
            <ac:spMk id="3" creationId="{8F60F376-979C-F941-2E14-D5B2B1DA2F83}"/>
          </ac:spMkLst>
        </pc:spChg>
      </pc:sldChg>
      <pc:sldChg chg="addSp modSp new add del mod">
        <pc:chgData name="zam alam" userId="e58d8d29271c964c" providerId="LiveId" clId="{61F1E4E8-1DEE-4B0F-BF93-633CFA644B18}" dt="2024-05-06T14:44:21.381" v="2398" actId="2696"/>
        <pc:sldMkLst>
          <pc:docMk/>
          <pc:sldMk cId="2480632307" sldId="271"/>
        </pc:sldMkLst>
        <pc:spChg chg="add mod">
          <ac:chgData name="zam alam" userId="e58d8d29271c964c" providerId="LiveId" clId="{61F1E4E8-1DEE-4B0F-BF93-633CFA644B18}" dt="2024-05-06T14:43:49.963" v="2394" actId="14100"/>
          <ac:spMkLst>
            <pc:docMk/>
            <pc:sldMk cId="2480632307" sldId="271"/>
            <ac:spMk id="2" creationId="{9529F0CD-B475-96CE-B1A7-D71512029D63}"/>
          </ac:spMkLst>
        </pc:spChg>
        <pc:picChg chg="add mod">
          <ac:chgData name="zam alam" userId="e58d8d29271c964c" providerId="LiveId" clId="{61F1E4E8-1DEE-4B0F-BF93-633CFA644B18}" dt="2024-05-06T14:42:40.418" v="2380" actId="14100"/>
          <ac:picMkLst>
            <pc:docMk/>
            <pc:sldMk cId="2480632307" sldId="271"/>
            <ac:picMk id="3" creationId="{9BD9C4BF-CE70-3C47-821E-76B6F8349396}"/>
          </ac:picMkLst>
        </pc:picChg>
        <pc:picChg chg="add mod">
          <ac:chgData name="zam alam" userId="e58d8d29271c964c" providerId="LiveId" clId="{61F1E4E8-1DEE-4B0F-BF93-633CFA644B18}" dt="2024-05-06T14:42:37.121" v="2379" actId="14100"/>
          <ac:picMkLst>
            <pc:docMk/>
            <pc:sldMk cId="2480632307" sldId="271"/>
            <ac:picMk id="4" creationId="{7ABEEA14-A51E-2BE4-E8A3-4F92E7B4E4DA}"/>
          </ac:picMkLst>
        </pc:picChg>
      </pc:sldChg>
      <pc:sldChg chg="addSp delSp modSp new del mod">
        <pc:chgData name="zam alam" userId="e58d8d29271c964c" providerId="LiveId" clId="{61F1E4E8-1DEE-4B0F-BF93-633CFA644B18}" dt="2024-05-06T14:43:56.945" v="2395" actId="2696"/>
        <pc:sldMkLst>
          <pc:docMk/>
          <pc:sldMk cId="2332996604" sldId="272"/>
        </pc:sldMkLst>
        <pc:spChg chg="add mod">
          <ac:chgData name="zam alam" userId="e58d8d29271c964c" providerId="LiveId" clId="{61F1E4E8-1DEE-4B0F-BF93-633CFA644B18}" dt="2024-05-06T13:46:32.617" v="1972" actId="207"/>
          <ac:spMkLst>
            <pc:docMk/>
            <pc:sldMk cId="2332996604" sldId="272"/>
            <ac:spMk id="2" creationId="{EFE266A9-6A15-4CAA-14FE-41827C5DCCE1}"/>
          </ac:spMkLst>
        </pc:spChg>
        <pc:spChg chg="add del mod">
          <ac:chgData name="zam alam" userId="e58d8d29271c964c" providerId="LiveId" clId="{61F1E4E8-1DEE-4B0F-BF93-633CFA644B18}" dt="2024-05-06T13:47:56.393" v="2037"/>
          <ac:spMkLst>
            <pc:docMk/>
            <pc:sldMk cId="2332996604" sldId="272"/>
            <ac:spMk id="5" creationId="{CB3CF3BA-91B3-6BD2-DB0A-3F90E8A90D98}"/>
          </ac:spMkLst>
        </pc:spChg>
        <pc:spChg chg="add del mod">
          <ac:chgData name="zam alam" userId="e58d8d29271c964c" providerId="LiveId" clId="{61F1E4E8-1DEE-4B0F-BF93-633CFA644B18}" dt="2024-05-06T13:49:03.680" v="2104"/>
          <ac:spMkLst>
            <pc:docMk/>
            <pc:sldMk cId="2332996604" sldId="272"/>
            <ac:spMk id="8" creationId="{16BE67D1-6DAD-010B-5835-95D50390AA02}"/>
          </ac:spMkLst>
        </pc:spChg>
        <pc:picChg chg="add mod">
          <ac:chgData name="zam alam" userId="e58d8d29271c964c" providerId="LiveId" clId="{61F1E4E8-1DEE-4B0F-BF93-633CFA644B18}" dt="2024-05-06T13:47:35.240" v="1975" actId="14100"/>
          <ac:picMkLst>
            <pc:docMk/>
            <pc:sldMk cId="2332996604" sldId="272"/>
            <ac:picMk id="4" creationId="{EA17C6A2-8F5D-13E7-8FBA-C33B95B4C8AD}"/>
          </ac:picMkLst>
        </pc:picChg>
        <pc:picChg chg="add mod">
          <ac:chgData name="zam alam" userId="e58d8d29271c964c" providerId="LiveId" clId="{61F1E4E8-1DEE-4B0F-BF93-633CFA644B18}" dt="2024-05-06T13:48:47.209" v="2042" actId="14100"/>
          <ac:picMkLst>
            <pc:docMk/>
            <pc:sldMk cId="2332996604" sldId="272"/>
            <ac:picMk id="7" creationId="{6AECECB0-3C49-D327-D57C-EF61E01D2EDA}"/>
          </ac:picMkLst>
        </pc:picChg>
      </pc:sldChg>
      <pc:sldChg chg="addSp modSp new mod">
        <pc:chgData name="zam alam" userId="e58d8d29271c964c" providerId="LiveId" clId="{61F1E4E8-1DEE-4B0F-BF93-633CFA644B18}" dt="2024-05-06T14:47:43.672" v="2473" actId="1076"/>
        <pc:sldMkLst>
          <pc:docMk/>
          <pc:sldMk cId="2275066070" sldId="273"/>
        </pc:sldMkLst>
        <pc:spChg chg="add mod">
          <ac:chgData name="zam alam" userId="e58d8d29271c964c" providerId="LiveId" clId="{61F1E4E8-1DEE-4B0F-BF93-633CFA644B18}" dt="2024-05-06T14:47:33.091" v="2472" actId="255"/>
          <ac:spMkLst>
            <pc:docMk/>
            <pc:sldMk cId="2275066070" sldId="273"/>
            <ac:spMk id="2" creationId="{819A0C46-DD6C-FF57-8559-E57CF779812B}"/>
          </ac:spMkLst>
        </pc:spChg>
        <pc:spChg chg="add mod">
          <ac:chgData name="zam alam" userId="e58d8d29271c964c" providerId="LiveId" clId="{61F1E4E8-1DEE-4B0F-BF93-633CFA644B18}" dt="2024-05-06T14:47:43.672" v="2473" actId="1076"/>
          <ac:spMkLst>
            <pc:docMk/>
            <pc:sldMk cId="2275066070" sldId="273"/>
            <ac:spMk id="3" creationId="{3B33FB9E-DD5D-10DD-3D2F-AF2D397D8295}"/>
          </ac:spMkLst>
        </pc:spChg>
      </pc:sldChg>
      <pc:sldChg chg="new add del">
        <pc:chgData name="zam alam" userId="e58d8d29271c964c" providerId="LiveId" clId="{61F1E4E8-1DEE-4B0F-BF93-633CFA644B18}" dt="2024-05-06T14:44:25.371" v="2399" actId="2696"/>
        <pc:sldMkLst>
          <pc:docMk/>
          <pc:sldMk cId="3233227105" sldId="27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0BB14F-0D1E-4F2D-9A23-6F0D42D48DA5}" type="doc">
      <dgm:prSet loTypeId="urn:microsoft.com/office/officeart/2005/8/layout/hProcess9" loCatId="process" qsTypeId="urn:microsoft.com/office/officeart/2005/8/quickstyle/simple5" qsCatId="simple" csTypeId="urn:microsoft.com/office/officeart/2005/8/colors/accent1_2" csCatId="accent1" phldr="1"/>
      <dgm:spPr/>
    </dgm:pt>
    <dgm:pt modelId="{D05E5D62-1259-4699-A436-FADDD3A14E43}">
      <dgm:prSet phldrT="[Text]"/>
      <dgm:spPr/>
      <dgm:t>
        <a:bodyPr/>
        <a:lstStyle/>
        <a:p>
          <a:pPr>
            <a:buClr>
              <a:schemeClr val="tx1"/>
            </a:buClr>
            <a:buFont typeface="Wingdings" panose="05000000000000000000" pitchFamily="2" charset="2"/>
            <a:buChar char="§"/>
          </a:pPr>
          <a:r>
            <a:rPr lang="en-US" b="0" i="0">
              <a:effectLst/>
              <a:latin typeface="Segoe UI Variable Small Semilig" pitchFamily="2" charset="0"/>
            </a:rPr>
            <a:t>Data Collection</a:t>
          </a:r>
          <a:endParaRPr lang="en-IN" dirty="0"/>
        </a:p>
      </dgm:t>
    </dgm:pt>
    <dgm:pt modelId="{882E82A9-B640-46FA-8AC4-ABEBB9E95578}" type="parTrans" cxnId="{EDF488AF-D3AD-456F-A2CB-6912CAED3DD4}">
      <dgm:prSet/>
      <dgm:spPr/>
      <dgm:t>
        <a:bodyPr/>
        <a:lstStyle/>
        <a:p>
          <a:endParaRPr lang="en-IN"/>
        </a:p>
      </dgm:t>
    </dgm:pt>
    <dgm:pt modelId="{D89A2D8D-1DE9-494B-9D0B-EDEA38C3BEA8}" type="sibTrans" cxnId="{EDF488AF-D3AD-456F-A2CB-6912CAED3DD4}">
      <dgm:prSet/>
      <dgm:spPr/>
      <dgm:t>
        <a:bodyPr/>
        <a:lstStyle/>
        <a:p>
          <a:endParaRPr lang="en-IN"/>
        </a:p>
      </dgm:t>
    </dgm:pt>
    <dgm:pt modelId="{86DA21F9-ABC7-49A4-A449-DF377EDE8EF1}">
      <dgm:prSet phldrT="[Text]"/>
      <dgm:spPr/>
      <dgm:t>
        <a:bodyPr/>
        <a:lstStyle/>
        <a:p>
          <a:pPr>
            <a:buClr>
              <a:schemeClr val="tx1"/>
            </a:buClr>
            <a:buFont typeface="Wingdings" panose="05000000000000000000" pitchFamily="2" charset="2"/>
            <a:buChar char="§"/>
          </a:pPr>
          <a:r>
            <a:rPr lang="en-US" b="0" i="0">
              <a:effectLst/>
              <a:latin typeface="Segoe UI Variable Small Semilig" pitchFamily="2" charset="0"/>
            </a:rPr>
            <a:t>Data Preprocessing</a:t>
          </a:r>
          <a:endParaRPr lang="en-IN" dirty="0"/>
        </a:p>
      </dgm:t>
    </dgm:pt>
    <dgm:pt modelId="{F66C325A-415C-479E-9FB0-173E583607D7}" type="parTrans" cxnId="{5C19E16B-370C-4EA2-98F7-972E9708C18F}">
      <dgm:prSet/>
      <dgm:spPr/>
      <dgm:t>
        <a:bodyPr/>
        <a:lstStyle/>
        <a:p>
          <a:endParaRPr lang="en-IN"/>
        </a:p>
      </dgm:t>
    </dgm:pt>
    <dgm:pt modelId="{F0ED7544-F3F5-47D4-BFE1-85062966DB6E}" type="sibTrans" cxnId="{5C19E16B-370C-4EA2-98F7-972E9708C18F}">
      <dgm:prSet/>
      <dgm:spPr/>
      <dgm:t>
        <a:bodyPr/>
        <a:lstStyle/>
        <a:p>
          <a:endParaRPr lang="en-IN"/>
        </a:p>
      </dgm:t>
    </dgm:pt>
    <dgm:pt modelId="{0D877C50-C7AA-4B66-BF01-A03FF67F1EB7}">
      <dgm:prSet phldrT="[Text]"/>
      <dgm:spPr/>
      <dgm:t>
        <a:bodyPr/>
        <a:lstStyle/>
        <a:p>
          <a:pPr>
            <a:buClr>
              <a:schemeClr val="tx1"/>
            </a:buClr>
            <a:buFont typeface="Wingdings" panose="05000000000000000000" pitchFamily="2" charset="2"/>
            <a:buChar char="§"/>
          </a:pPr>
          <a:r>
            <a:rPr lang="en-US" b="0" i="0" dirty="0">
              <a:effectLst/>
              <a:latin typeface="Segoe UI Variable Small Semilig" pitchFamily="2" charset="0"/>
            </a:rPr>
            <a:t>Model Selection</a:t>
          </a:r>
          <a:endParaRPr lang="en-IN" dirty="0"/>
        </a:p>
      </dgm:t>
    </dgm:pt>
    <dgm:pt modelId="{98F37C28-6C3E-47A5-BC5C-3A28909898BF}" type="parTrans" cxnId="{10E52182-ECCF-4D2E-A574-50B88CA0DF8E}">
      <dgm:prSet/>
      <dgm:spPr/>
      <dgm:t>
        <a:bodyPr/>
        <a:lstStyle/>
        <a:p>
          <a:endParaRPr lang="en-IN"/>
        </a:p>
      </dgm:t>
    </dgm:pt>
    <dgm:pt modelId="{F0864FDC-97DC-4FF4-A33B-F5B3C394242C}" type="sibTrans" cxnId="{10E52182-ECCF-4D2E-A574-50B88CA0DF8E}">
      <dgm:prSet/>
      <dgm:spPr/>
      <dgm:t>
        <a:bodyPr/>
        <a:lstStyle/>
        <a:p>
          <a:endParaRPr lang="en-IN"/>
        </a:p>
      </dgm:t>
    </dgm:pt>
    <dgm:pt modelId="{1F85CCCF-0909-4C37-8B7E-91B3FAB5DBC8}">
      <dgm:prSet/>
      <dgm:spPr/>
      <dgm:t>
        <a:bodyPr/>
        <a:lstStyle/>
        <a:p>
          <a:pPr>
            <a:buClr>
              <a:schemeClr val="tx1"/>
            </a:buClr>
            <a:buFont typeface="Wingdings" panose="05000000000000000000" pitchFamily="2" charset="2"/>
            <a:buChar char="§"/>
          </a:pPr>
          <a:r>
            <a:rPr lang="en-US" b="0" i="0" dirty="0">
              <a:effectLst/>
              <a:latin typeface="Segoe UI Variable Small Semilig" pitchFamily="2" charset="0"/>
            </a:rPr>
            <a:t>Model Training</a:t>
          </a:r>
          <a:endParaRPr lang="en-IN" dirty="0"/>
        </a:p>
      </dgm:t>
    </dgm:pt>
    <dgm:pt modelId="{31BF8EEA-1E03-4BA0-95C0-E28622FD6B9F}" type="parTrans" cxnId="{FC528617-10A3-45B1-9E03-E2E3569F105D}">
      <dgm:prSet/>
      <dgm:spPr/>
      <dgm:t>
        <a:bodyPr/>
        <a:lstStyle/>
        <a:p>
          <a:endParaRPr lang="en-IN"/>
        </a:p>
      </dgm:t>
    </dgm:pt>
    <dgm:pt modelId="{4EBB6F81-2471-4ED0-8397-0B5C6F233684}" type="sibTrans" cxnId="{FC528617-10A3-45B1-9E03-E2E3569F105D}">
      <dgm:prSet/>
      <dgm:spPr/>
      <dgm:t>
        <a:bodyPr/>
        <a:lstStyle/>
        <a:p>
          <a:endParaRPr lang="en-IN"/>
        </a:p>
      </dgm:t>
    </dgm:pt>
    <dgm:pt modelId="{7667ADC5-7ECB-46E0-AB6F-546C0081D48F}">
      <dgm:prSet custT="1"/>
      <dgm:spPr/>
      <dgm:t>
        <a:bodyPr/>
        <a:lstStyle/>
        <a:p>
          <a:pPr marL="0" lvl="0" indent="0" algn="ctr" defTabSz="889000">
            <a:lnSpc>
              <a:spcPct val="90000"/>
            </a:lnSpc>
            <a:spcBef>
              <a:spcPct val="0"/>
            </a:spcBef>
            <a:spcAft>
              <a:spcPct val="35000"/>
            </a:spcAft>
            <a:buClr>
              <a:prstClr val="black"/>
            </a:buClr>
            <a:buFont typeface="Wingdings" panose="05000000000000000000" pitchFamily="2" charset="2"/>
            <a:buNone/>
          </a:pPr>
          <a:r>
            <a:rPr lang="en-IN" sz="2000" b="0" i="0" kern="1200" dirty="0">
              <a:solidFill>
                <a:prstClr val="white"/>
              </a:solidFill>
              <a:effectLst/>
              <a:latin typeface="Segoe UI Variable Small Semilig" pitchFamily="2" charset="0"/>
              <a:ea typeface="+mn-ea"/>
              <a:cs typeface="+mn-cs"/>
            </a:rPr>
            <a:t>Prediction</a:t>
          </a:r>
        </a:p>
      </dgm:t>
    </dgm:pt>
    <dgm:pt modelId="{53DEF0A5-926E-41A9-8E3D-E7AA029491CF}" type="parTrans" cxnId="{0890CF04-1E6B-42B7-9B9E-5FBEE1B2F584}">
      <dgm:prSet/>
      <dgm:spPr/>
      <dgm:t>
        <a:bodyPr/>
        <a:lstStyle/>
        <a:p>
          <a:endParaRPr lang="en-IN"/>
        </a:p>
      </dgm:t>
    </dgm:pt>
    <dgm:pt modelId="{3249D726-D852-42D8-A320-A7352EC79C4C}" type="sibTrans" cxnId="{0890CF04-1E6B-42B7-9B9E-5FBEE1B2F584}">
      <dgm:prSet/>
      <dgm:spPr/>
      <dgm:t>
        <a:bodyPr/>
        <a:lstStyle/>
        <a:p>
          <a:endParaRPr lang="en-IN"/>
        </a:p>
      </dgm:t>
    </dgm:pt>
    <dgm:pt modelId="{A93877BE-A9C6-4ED3-AF75-E8A83DBDCC90}" type="pres">
      <dgm:prSet presAssocID="{930BB14F-0D1E-4F2D-9A23-6F0D42D48DA5}" presName="CompostProcess" presStyleCnt="0">
        <dgm:presLayoutVars>
          <dgm:dir/>
          <dgm:resizeHandles val="exact"/>
        </dgm:presLayoutVars>
      </dgm:prSet>
      <dgm:spPr/>
    </dgm:pt>
    <dgm:pt modelId="{F6D00D88-9C79-4533-A629-D8C9A4C5096F}" type="pres">
      <dgm:prSet presAssocID="{930BB14F-0D1E-4F2D-9A23-6F0D42D48DA5}" presName="arrow" presStyleLbl="bgShp" presStyleIdx="0" presStyleCnt="1" custScaleX="117647"/>
      <dgm:spPr/>
    </dgm:pt>
    <dgm:pt modelId="{273352F1-A44F-4979-BB4C-7B8B45C61CA5}" type="pres">
      <dgm:prSet presAssocID="{930BB14F-0D1E-4F2D-9A23-6F0D42D48DA5}" presName="linearProcess" presStyleCnt="0"/>
      <dgm:spPr/>
    </dgm:pt>
    <dgm:pt modelId="{02B8F821-4969-4FED-A567-5D3FA2579F72}" type="pres">
      <dgm:prSet presAssocID="{D05E5D62-1259-4699-A436-FADDD3A14E43}" presName="textNode" presStyleLbl="node1" presStyleIdx="0" presStyleCnt="5">
        <dgm:presLayoutVars>
          <dgm:bulletEnabled val="1"/>
        </dgm:presLayoutVars>
      </dgm:prSet>
      <dgm:spPr/>
    </dgm:pt>
    <dgm:pt modelId="{7DBEA138-F83A-422B-9767-D860952B644F}" type="pres">
      <dgm:prSet presAssocID="{D89A2D8D-1DE9-494B-9D0B-EDEA38C3BEA8}" presName="sibTrans" presStyleCnt="0"/>
      <dgm:spPr/>
    </dgm:pt>
    <dgm:pt modelId="{511AA6D5-B065-4D72-99F1-8696C8481681}" type="pres">
      <dgm:prSet presAssocID="{86DA21F9-ABC7-49A4-A449-DF377EDE8EF1}" presName="textNode" presStyleLbl="node1" presStyleIdx="1" presStyleCnt="5" custLinFactNeighborY="0">
        <dgm:presLayoutVars>
          <dgm:bulletEnabled val="1"/>
        </dgm:presLayoutVars>
      </dgm:prSet>
      <dgm:spPr/>
    </dgm:pt>
    <dgm:pt modelId="{2B78C1C8-F374-4018-AB35-418D2AC1C404}" type="pres">
      <dgm:prSet presAssocID="{F0ED7544-F3F5-47D4-BFE1-85062966DB6E}" presName="sibTrans" presStyleCnt="0"/>
      <dgm:spPr/>
    </dgm:pt>
    <dgm:pt modelId="{98ACE336-DC44-4941-B3D1-DB36DADFE992}" type="pres">
      <dgm:prSet presAssocID="{0D877C50-C7AA-4B66-BF01-A03FF67F1EB7}" presName="textNode" presStyleLbl="node1" presStyleIdx="2" presStyleCnt="5" custLinFactNeighborY="-868">
        <dgm:presLayoutVars>
          <dgm:bulletEnabled val="1"/>
        </dgm:presLayoutVars>
      </dgm:prSet>
      <dgm:spPr/>
    </dgm:pt>
    <dgm:pt modelId="{FDCC1B2A-69EB-4E1F-BED2-178161626AE6}" type="pres">
      <dgm:prSet presAssocID="{F0864FDC-97DC-4FF4-A33B-F5B3C394242C}" presName="sibTrans" presStyleCnt="0"/>
      <dgm:spPr/>
    </dgm:pt>
    <dgm:pt modelId="{F2B72F0B-2D83-4FA5-9578-31A530D2B803}" type="pres">
      <dgm:prSet presAssocID="{1F85CCCF-0909-4C37-8B7E-91B3FAB5DBC8}" presName="textNode" presStyleLbl="node1" presStyleIdx="3" presStyleCnt="5" custLinFactNeighborY="-526">
        <dgm:presLayoutVars>
          <dgm:bulletEnabled val="1"/>
        </dgm:presLayoutVars>
      </dgm:prSet>
      <dgm:spPr/>
    </dgm:pt>
    <dgm:pt modelId="{37BE3B8B-2702-413C-AD29-F3FF862EA846}" type="pres">
      <dgm:prSet presAssocID="{4EBB6F81-2471-4ED0-8397-0B5C6F233684}" presName="sibTrans" presStyleCnt="0"/>
      <dgm:spPr/>
    </dgm:pt>
    <dgm:pt modelId="{5427D978-DF80-4629-A4F9-361220669684}" type="pres">
      <dgm:prSet presAssocID="{7667ADC5-7ECB-46E0-AB6F-546C0081D48F}" presName="textNode" presStyleLbl="node1" presStyleIdx="4" presStyleCnt="5">
        <dgm:presLayoutVars>
          <dgm:bulletEnabled val="1"/>
        </dgm:presLayoutVars>
      </dgm:prSet>
      <dgm:spPr/>
    </dgm:pt>
  </dgm:ptLst>
  <dgm:cxnLst>
    <dgm:cxn modelId="{BB2AC100-327A-4FE3-AEFC-F57CB884896E}" type="presOf" srcId="{D05E5D62-1259-4699-A436-FADDD3A14E43}" destId="{02B8F821-4969-4FED-A567-5D3FA2579F72}" srcOrd="0" destOrd="0" presId="urn:microsoft.com/office/officeart/2005/8/layout/hProcess9"/>
    <dgm:cxn modelId="{0890CF04-1E6B-42B7-9B9E-5FBEE1B2F584}" srcId="{930BB14F-0D1E-4F2D-9A23-6F0D42D48DA5}" destId="{7667ADC5-7ECB-46E0-AB6F-546C0081D48F}" srcOrd="4" destOrd="0" parTransId="{53DEF0A5-926E-41A9-8E3D-E7AA029491CF}" sibTransId="{3249D726-D852-42D8-A320-A7352EC79C4C}"/>
    <dgm:cxn modelId="{42012916-765D-41CE-A281-810758CA6A2C}" type="presOf" srcId="{0D877C50-C7AA-4B66-BF01-A03FF67F1EB7}" destId="{98ACE336-DC44-4941-B3D1-DB36DADFE992}" srcOrd="0" destOrd="0" presId="urn:microsoft.com/office/officeart/2005/8/layout/hProcess9"/>
    <dgm:cxn modelId="{FC528617-10A3-45B1-9E03-E2E3569F105D}" srcId="{930BB14F-0D1E-4F2D-9A23-6F0D42D48DA5}" destId="{1F85CCCF-0909-4C37-8B7E-91B3FAB5DBC8}" srcOrd="3" destOrd="0" parTransId="{31BF8EEA-1E03-4BA0-95C0-E28622FD6B9F}" sibTransId="{4EBB6F81-2471-4ED0-8397-0B5C6F233684}"/>
    <dgm:cxn modelId="{8E449921-F4F9-4125-9589-B78F7DB2374D}" type="presOf" srcId="{86DA21F9-ABC7-49A4-A449-DF377EDE8EF1}" destId="{511AA6D5-B065-4D72-99F1-8696C8481681}" srcOrd="0" destOrd="0" presId="urn:microsoft.com/office/officeart/2005/8/layout/hProcess9"/>
    <dgm:cxn modelId="{94C0C225-ABD2-4603-AA7A-ACB23BE0E3BA}" type="presOf" srcId="{7667ADC5-7ECB-46E0-AB6F-546C0081D48F}" destId="{5427D978-DF80-4629-A4F9-361220669684}" srcOrd="0" destOrd="0" presId="urn:microsoft.com/office/officeart/2005/8/layout/hProcess9"/>
    <dgm:cxn modelId="{5C19E16B-370C-4EA2-98F7-972E9708C18F}" srcId="{930BB14F-0D1E-4F2D-9A23-6F0D42D48DA5}" destId="{86DA21F9-ABC7-49A4-A449-DF377EDE8EF1}" srcOrd="1" destOrd="0" parTransId="{F66C325A-415C-479E-9FB0-173E583607D7}" sibTransId="{F0ED7544-F3F5-47D4-BFE1-85062966DB6E}"/>
    <dgm:cxn modelId="{51637B71-D861-4B6C-80B8-D89B5F066781}" type="presOf" srcId="{930BB14F-0D1E-4F2D-9A23-6F0D42D48DA5}" destId="{A93877BE-A9C6-4ED3-AF75-E8A83DBDCC90}" srcOrd="0" destOrd="0" presId="urn:microsoft.com/office/officeart/2005/8/layout/hProcess9"/>
    <dgm:cxn modelId="{10E52182-ECCF-4D2E-A574-50B88CA0DF8E}" srcId="{930BB14F-0D1E-4F2D-9A23-6F0D42D48DA5}" destId="{0D877C50-C7AA-4B66-BF01-A03FF67F1EB7}" srcOrd="2" destOrd="0" parTransId="{98F37C28-6C3E-47A5-BC5C-3A28909898BF}" sibTransId="{F0864FDC-97DC-4FF4-A33B-F5B3C394242C}"/>
    <dgm:cxn modelId="{8E36B090-2757-4F55-BBE1-B1BBA9D17D47}" type="presOf" srcId="{1F85CCCF-0909-4C37-8B7E-91B3FAB5DBC8}" destId="{F2B72F0B-2D83-4FA5-9578-31A530D2B803}" srcOrd="0" destOrd="0" presId="urn:microsoft.com/office/officeart/2005/8/layout/hProcess9"/>
    <dgm:cxn modelId="{EDF488AF-D3AD-456F-A2CB-6912CAED3DD4}" srcId="{930BB14F-0D1E-4F2D-9A23-6F0D42D48DA5}" destId="{D05E5D62-1259-4699-A436-FADDD3A14E43}" srcOrd="0" destOrd="0" parTransId="{882E82A9-B640-46FA-8AC4-ABEBB9E95578}" sibTransId="{D89A2D8D-1DE9-494B-9D0B-EDEA38C3BEA8}"/>
    <dgm:cxn modelId="{F7BC5D9D-C737-4A99-8CD0-C744809EDC5C}" type="presParOf" srcId="{A93877BE-A9C6-4ED3-AF75-E8A83DBDCC90}" destId="{F6D00D88-9C79-4533-A629-D8C9A4C5096F}" srcOrd="0" destOrd="0" presId="urn:microsoft.com/office/officeart/2005/8/layout/hProcess9"/>
    <dgm:cxn modelId="{0361D220-1F23-4738-BAD4-DBF72446914B}" type="presParOf" srcId="{A93877BE-A9C6-4ED3-AF75-E8A83DBDCC90}" destId="{273352F1-A44F-4979-BB4C-7B8B45C61CA5}" srcOrd="1" destOrd="0" presId="urn:microsoft.com/office/officeart/2005/8/layout/hProcess9"/>
    <dgm:cxn modelId="{0ECD831E-19F5-4F53-8B5E-6B4381D538AF}" type="presParOf" srcId="{273352F1-A44F-4979-BB4C-7B8B45C61CA5}" destId="{02B8F821-4969-4FED-A567-5D3FA2579F72}" srcOrd="0" destOrd="0" presId="urn:microsoft.com/office/officeart/2005/8/layout/hProcess9"/>
    <dgm:cxn modelId="{AB7FC52A-385B-48B0-98E6-28A5E970493A}" type="presParOf" srcId="{273352F1-A44F-4979-BB4C-7B8B45C61CA5}" destId="{7DBEA138-F83A-422B-9767-D860952B644F}" srcOrd="1" destOrd="0" presId="urn:microsoft.com/office/officeart/2005/8/layout/hProcess9"/>
    <dgm:cxn modelId="{42AE4E20-84FF-44E0-8FD6-3AABDD907D8A}" type="presParOf" srcId="{273352F1-A44F-4979-BB4C-7B8B45C61CA5}" destId="{511AA6D5-B065-4D72-99F1-8696C8481681}" srcOrd="2" destOrd="0" presId="urn:microsoft.com/office/officeart/2005/8/layout/hProcess9"/>
    <dgm:cxn modelId="{91B1EFCB-F25D-4F58-9D3B-E4CEE0345001}" type="presParOf" srcId="{273352F1-A44F-4979-BB4C-7B8B45C61CA5}" destId="{2B78C1C8-F374-4018-AB35-418D2AC1C404}" srcOrd="3" destOrd="0" presId="urn:microsoft.com/office/officeart/2005/8/layout/hProcess9"/>
    <dgm:cxn modelId="{335116CD-2B76-400B-93ED-97C983650F4D}" type="presParOf" srcId="{273352F1-A44F-4979-BB4C-7B8B45C61CA5}" destId="{98ACE336-DC44-4941-B3D1-DB36DADFE992}" srcOrd="4" destOrd="0" presId="urn:microsoft.com/office/officeart/2005/8/layout/hProcess9"/>
    <dgm:cxn modelId="{66DF10F1-FB24-41E1-9386-405888208556}" type="presParOf" srcId="{273352F1-A44F-4979-BB4C-7B8B45C61CA5}" destId="{FDCC1B2A-69EB-4E1F-BED2-178161626AE6}" srcOrd="5" destOrd="0" presId="urn:microsoft.com/office/officeart/2005/8/layout/hProcess9"/>
    <dgm:cxn modelId="{7DFA5824-8139-4D51-B949-2E2C6BD88B74}" type="presParOf" srcId="{273352F1-A44F-4979-BB4C-7B8B45C61CA5}" destId="{F2B72F0B-2D83-4FA5-9578-31A530D2B803}" srcOrd="6" destOrd="0" presId="urn:microsoft.com/office/officeart/2005/8/layout/hProcess9"/>
    <dgm:cxn modelId="{3269E6E5-C998-47D3-99AE-F0E90CDEEAA4}" type="presParOf" srcId="{273352F1-A44F-4979-BB4C-7B8B45C61CA5}" destId="{37BE3B8B-2702-413C-AD29-F3FF862EA846}" srcOrd="7" destOrd="0" presId="urn:microsoft.com/office/officeart/2005/8/layout/hProcess9"/>
    <dgm:cxn modelId="{11197141-C220-4C2F-A549-6A7A23FB57C1}" type="presParOf" srcId="{273352F1-A44F-4979-BB4C-7B8B45C61CA5}" destId="{5427D978-DF80-4629-A4F9-361220669684}" srcOrd="8"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8E35B6-D8B9-4099-B50E-C0F3CC4D67F5}" type="doc">
      <dgm:prSet loTypeId="urn:microsoft.com/office/officeart/2005/8/layout/hList6" loCatId="list" qsTypeId="urn:microsoft.com/office/officeart/2005/8/quickstyle/simple5" qsCatId="simple" csTypeId="urn:microsoft.com/office/officeart/2005/8/colors/accent1_2" csCatId="accent1" phldr="1"/>
      <dgm:spPr/>
      <dgm:t>
        <a:bodyPr/>
        <a:lstStyle/>
        <a:p>
          <a:endParaRPr lang="en-IN"/>
        </a:p>
      </dgm:t>
    </dgm:pt>
    <dgm:pt modelId="{849C1B79-997F-4B14-A69C-645D942C1CE1}">
      <dgm:prSet phldrT="[Text]" custT="1"/>
      <dgm:spPr/>
      <dgm:t>
        <a:bodyPr/>
        <a:lstStyle/>
        <a:p>
          <a:pPr>
            <a:buFont typeface="Wingdings" panose="05000000000000000000" pitchFamily="2" charset="2"/>
            <a:buChar char="Ø"/>
          </a:pPr>
          <a:r>
            <a:rPr lang="en-US" sz="2400" dirty="0"/>
            <a:t>Melanoma</a:t>
          </a:r>
          <a:endParaRPr lang="en-IN" sz="2400" dirty="0"/>
        </a:p>
      </dgm:t>
    </dgm:pt>
    <dgm:pt modelId="{96E313CE-A2A6-4C43-850B-D35DC9FEB131}" type="parTrans" cxnId="{BD13705E-D937-425A-A1CD-96D62E68F06D}">
      <dgm:prSet/>
      <dgm:spPr/>
      <dgm:t>
        <a:bodyPr/>
        <a:lstStyle/>
        <a:p>
          <a:endParaRPr lang="en-IN"/>
        </a:p>
      </dgm:t>
    </dgm:pt>
    <dgm:pt modelId="{A6D234AE-4322-4F7B-86E9-14FD216BBAAD}" type="sibTrans" cxnId="{BD13705E-D937-425A-A1CD-96D62E68F06D}">
      <dgm:prSet/>
      <dgm:spPr/>
      <dgm:t>
        <a:bodyPr/>
        <a:lstStyle/>
        <a:p>
          <a:endParaRPr lang="en-IN"/>
        </a:p>
      </dgm:t>
    </dgm:pt>
    <dgm:pt modelId="{7B45AE0E-6A07-4086-8B70-991936312FD2}">
      <dgm:prSet phldrT="[Text]" custT="1"/>
      <dgm:spPr/>
      <dgm:t>
        <a:bodyPr/>
        <a:lstStyle/>
        <a:p>
          <a:pPr>
            <a:buFont typeface="Wingdings" panose="05000000000000000000" pitchFamily="2" charset="2"/>
            <a:buChar char="Ø"/>
          </a:pPr>
          <a:r>
            <a:rPr lang="en-US" sz="2100" dirty="0"/>
            <a:t>Melanocytic nevus</a:t>
          </a:r>
          <a:endParaRPr lang="en-IN" sz="2100" dirty="0"/>
        </a:p>
      </dgm:t>
    </dgm:pt>
    <dgm:pt modelId="{E97D7529-D06B-4EA5-8E66-2214A0B6B0C2}" type="parTrans" cxnId="{ECF6566B-AB79-42B3-869D-F8C42AAAD8B2}">
      <dgm:prSet/>
      <dgm:spPr/>
      <dgm:t>
        <a:bodyPr/>
        <a:lstStyle/>
        <a:p>
          <a:endParaRPr lang="en-IN"/>
        </a:p>
      </dgm:t>
    </dgm:pt>
    <dgm:pt modelId="{AB77AD7F-6C18-42FF-91CA-E13E8C6D8EB6}" type="sibTrans" cxnId="{ECF6566B-AB79-42B3-869D-F8C42AAAD8B2}">
      <dgm:prSet/>
      <dgm:spPr/>
      <dgm:t>
        <a:bodyPr/>
        <a:lstStyle/>
        <a:p>
          <a:endParaRPr lang="en-IN"/>
        </a:p>
      </dgm:t>
    </dgm:pt>
    <dgm:pt modelId="{C450F8C0-3D9E-49B1-A3D3-F0F9121DEED1}">
      <dgm:prSet phldrT="[Text]" custT="1"/>
      <dgm:spPr/>
      <dgm:t>
        <a:bodyPr/>
        <a:lstStyle/>
        <a:p>
          <a:pPr>
            <a:buFont typeface="Wingdings" panose="05000000000000000000" pitchFamily="2" charset="2"/>
            <a:buChar char="Ø"/>
          </a:pPr>
          <a:r>
            <a:rPr lang="en-US" sz="2400" dirty="0"/>
            <a:t>Basal cell carcinoma</a:t>
          </a:r>
          <a:endParaRPr lang="en-IN" sz="2400" dirty="0"/>
        </a:p>
      </dgm:t>
    </dgm:pt>
    <dgm:pt modelId="{E72C74D6-8D06-45A3-A863-DE0C01BE6FB6}" type="parTrans" cxnId="{10B6725B-2ECF-4609-9D8B-63EDDEB868EB}">
      <dgm:prSet/>
      <dgm:spPr/>
      <dgm:t>
        <a:bodyPr/>
        <a:lstStyle/>
        <a:p>
          <a:endParaRPr lang="en-IN"/>
        </a:p>
      </dgm:t>
    </dgm:pt>
    <dgm:pt modelId="{9F231927-8942-49F5-9D1A-A1284DAFCD12}" type="sibTrans" cxnId="{10B6725B-2ECF-4609-9D8B-63EDDEB868EB}">
      <dgm:prSet/>
      <dgm:spPr/>
      <dgm:t>
        <a:bodyPr/>
        <a:lstStyle/>
        <a:p>
          <a:endParaRPr lang="en-IN"/>
        </a:p>
      </dgm:t>
    </dgm:pt>
    <dgm:pt modelId="{4372507E-B794-4327-9CC6-0881D0A14FDE}">
      <dgm:prSet phldrT="[Text]" custT="1"/>
      <dgm:spPr/>
      <dgm:t>
        <a:bodyPr/>
        <a:lstStyle/>
        <a:p>
          <a:r>
            <a:rPr lang="en-US" sz="2400" dirty="0"/>
            <a:t>Actinic keratosis </a:t>
          </a:r>
          <a:endParaRPr lang="en-IN" sz="2400" dirty="0"/>
        </a:p>
      </dgm:t>
    </dgm:pt>
    <dgm:pt modelId="{A70D4301-0A05-4A35-B588-8A8B25543F80}" type="parTrans" cxnId="{252A89E0-3318-4C73-8455-A3EDBC08CC8B}">
      <dgm:prSet/>
      <dgm:spPr/>
      <dgm:t>
        <a:bodyPr/>
        <a:lstStyle/>
        <a:p>
          <a:endParaRPr lang="en-IN"/>
        </a:p>
      </dgm:t>
    </dgm:pt>
    <dgm:pt modelId="{DF2C96CF-4119-4B10-BAAC-2C72B057C416}" type="sibTrans" cxnId="{252A89E0-3318-4C73-8455-A3EDBC08CC8B}">
      <dgm:prSet/>
      <dgm:spPr/>
      <dgm:t>
        <a:bodyPr/>
        <a:lstStyle/>
        <a:p>
          <a:endParaRPr lang="en-IN"/>
        </a:p>
      </dgm:t>
    </dgm:pt>
    <dgm:pt modelId="{2062F7EB-D450-4807-83CE-E5679745A563}">
      <dgm:prSet phldrT="[Text]" custT="1"/>
      <dgm:spPr/>
      <dgm:t>
        <a:bodyPr/>
        <a:lstStyle/>
        <a:p>
          <a:r>
            <a:rPr lang="en-US" sz="2400" dirty="0"/>
            <a:t>Benign keratosis </a:t>
          </a:r>
          <a:endParaRPr lang="en-IN" sz="2400" dirty="0"/>
        </a:p>
      </dgm:t>
    </dgm:pt>
    <dgm:pt modelId="{4DD0F59B-318B-4AE4-89F9-DA93B61C1734}" type="parTrans" cxnId="{88284464-12DB-47B1-AC20-C9D37BB218EC}">
      <dgm:prSet/>
      <dgm:spPr/>
      <dgm:t>
        <a:bodyPr/>
        <a:lstStyle/>
        <a:p>
          <a:endParaRPr lang="en-IN"/>
        </a:p>
      </dgm:t>
    </dgm:pt>
    <dgm:pt modelId="{7B3DD0B5-159D-46F8-BE84-BCA8F1E930A3}" type="sibTrans" cxnId="{88284464-12DB-47B1-AC20-C9D37BB218EC}">
      <dgm:prSet/>
      <dgm:spPr/>
      <dgm:t>
        <a:bodyPr/>
        <a:lstStyle/>
        <a:p>
          <a:endParaRPr lang="en-IN"/>
        </a:p>
      </dgm:t>
    </dgm:pt>
    <dgm:pt modelId="{FAC73693-73A1-4DD0-BEEB-0963747AF44B}">
      <dgm:prSet phldrT="[Text]" custT="1"/>
      <dgm:spPr/>
      <dgm:t>
        <a:bodyPr/>
        <a:lstStyle/>
        <a:p>
          <a:pPr>
            <a:buFont typeface="Wingdings" panose="05000000000000000000" pitchFamily="2" charset="2"/>
            <a:buChar char="Ø"/>
          </a:pPr>
          <a:r>
            <a:rPr lang="en-US" sz="2400" dirty="0" err="1"/>
            <a:t>Dermatofi-broma</a:t>
          </a:r>
          <a:endParaRPr lang="en-IN" sz="2400" dirty="0"/>
        </a:p>
      </dgm:t>
    </dgm:pt>
    <dgm:pt modelId="{AC1FB80E-393B-46B9-A765-60886E26E0BF}" type="parTrans" cxnId="{93B5C053-C277-4930-A54F-732C62A80506}">
      <dgm:prSet/>
      <dgm:spPr/>
      <dgm:t>
        <a:bodyPr/>
        <a:lstStyle/>
        <a:p>
          <a:endParaRPr lang="en-IN"/>
        </a:p>
      </dgm:t>
    </dgm:pt>
    <dgm:pt modelId="{3E653DA8-65D7-4111-9F16-C5B29A0A307D}" type="sibTrans" cxnId="{93B5C053-C277-4930-A54F-732C62A80506}">
      <dgm:prSet/>
      <dgm:spPr/>
      <dgm:t>
        <a:bodyPr/>
        <a:lstStyle/>
        <a:p>
          <a:endParaRPr lang="en-IN"/>
        </a:p>
      </dgm:t>
    </dgm:pt>
    <dgm:pt modelId="{7106F51C-B3C6-4D64-AB49-BEB0D1284E75}">
      <dgm:prSet phldrT="[Text]" custT="1"/>
      <dgm:spPr/>
      <dgm:t>
        <a:bodyPr/>
        <a:lstStyle/>
        <a:p>
          <a:pPr>
            <a:buFont typeface="Wingdings" panose="05000000000000000000" pitchFamily="2" charset="2"/>
            <a:buChar char="Ø"/>
          </a:pPr>
          <a:r>
            <a:rPr lang="en-US" sz="2400" dirty="0"/>
            <a:t>Vascular lesion</a:t>
          </a:r>
          <a:endParaRPr lang="en-IN" sz="2400" dirty="0"/>
        </a:p>
      </dgm:t>
    </dgm:pt>
    <dgm:pt modelId="{F2ED5926-A471-4D68-BF2E-00FF12D26A11}" type="parTrans" cxnId="{D145202B-5426-432B-B026-A469AE45D14E}">
      <dgm:prSet/>
      <dgm:spPr/>
      <dgm:t>
        <a:bodyPr/>
        <a:lstStyle/>
        <a:p>
          <a:endParaRPr lang="en-IN"/>
        </a:p>
      </dgm:t>
    </dgm:pt>
    <dgm:pt modelId="{58778622-78D4-4475-9804-7F2567149FC9}" type="sibTrans" cxnId="{D145202B-5426-432B-B026-A469AE45D14E}">
      <dgm:prSet/>
      <dgm:spPr/>
      <dgm:t>
        <a:bodyPr/>
        <a:lstStyle/>
        <a:p>
          <a:endParaRPr lang="en-IN"/>
        </a:p>
      </dgm:t>
    </dgm:pt>
    <dgm:pt modelId="{5BD7DE8C-F8FA-43FB-9EFE-8678FE447A59}" type="pres">
      <dgm:prSet presAssocID="{8E8E35B6-D8B9-4099-B50E-C0F3CC4D67F5}" presName="Name0" presStyleCnt="0">
        <dgm:presLayoutVars>
          <dgm:dir/>
          <dgm:resizeHandles val="exact"/>
        </dgm:presLayoutVars>
      </dgm:prSet>
      <dgm:spPr/>
    </dgm:pt>
    <dgm:pt modelId="{61269F28-85A0-46C0-B3AD-D6A3C10816E1}" type="pres">
      <dgm:prSet presAssocID="{849C1B79-997F-4B14-A69C-645D942C1CE1}" presName="node" presStyleLbl="node1" presStyleIdx="0" presStyleCnt="7">
        <dgm:presLayoutVars>
          <dgm:bulletEnabled val="1"/>
        </dgm:presLayoutVars>
      </dgm:prSet>
      <dgm:spPr/>
    </dgm:pt>
    <dgm:pt modelId="{D5FEE20E-C46E-4FE2-AAC9-CE8B6A96B22D}" type="pres">
      <dgm:prSet presAssocID="{A6D234AE-4322-4F7B-86E9-14FD216BBAAD}" presName="sibTrans" presStyleCnt="0"/>
      <dgm:spPr/>
    </dgm:pt>
    <dgm:pt modelId="{CDD8D70B-E952-4B9D-9109-384BB421C5CF}" type="pres">
      <dgm:prSet presAssocID="{7B45AE0E-6A07-4086-8B70-991936312FD2}" presName="node" presStyleLbl="node1" presStyleIdx="1" presStyleCnt="7">
        <dgm:presLayoutVars>
          <dgm:bulletEnabled val="1"/>
        </dgm:presLayoutVars>
      </dgm:prSet>
      <dgm:spPr/>
    </dgm:pt>
    <dgm:pt modelId="{BF1F113E-E2B8-467D-B61B-73B2C9BDEFAE}" type="pres">
      <dgm:prSet presAssocID="{AB77AD7F-6C18-42FF-91CA-E13E8C6D8EB6}" presName="sibTrans" presStyleCnt="0"/>
      <dgm:spPr/>
    </dgm:pt>
    <dgm:pt modelId="{EF752B17-D2DC-4E66-8744-32F31466EDC0}" type="pres">
      <dgm:prSet presAssocID="{C450F8C0-3D9E-49B1-A3D3-F0F9121DEED1}" presName="node" presStyleLbl="node1" presStyleIdx="2" presStyleCnt="7">
        <dgm:presLayoutVars>
          <dgm:bulletEnabled val="1"/>
        </dgm:presLayoutVars>
      </dgm:prSet>
      <dgm:spPr/>
    </dgm:pt>
    <dgm:pt modelId="{5463AAC6-645C-49C7-A224-00873E46D6E0}" type="pres">
      <dgm:prSet presAssocID="{9F231927-8942-49F5-9D1A-A1284DAFCD12}" presName="sibTrans" presStyleCnt="0"/>
      <dgm:spPr/>
    </dgm:pt>
    <dgm:pt modelId="{84429E59-94E7-46DA-BEDB-E65117E3A554}" type="pres">
      <dgm:prSet presAssocID="{4372507E-B794-4327-9CC6-0881D0A14FDE}" presName="node" presStyleLbl="node1" presStyleIdx="3" presStyleCnt="7">
        <dgm:presLayoutVars>
          <dgm:bulletEnabled val="1"/>
        </dgm:presLayoutVars>
      </dgm:prSet>
      <dgm:spPr/>
    </dgm:pt>
    <dgm:pt modelId="{BF96AD90-984D-44A2-839A-F997216DA00B}" type="pres">
      <dgm:prSet presAssocID="{DF2C96CF-4119-4B10-BAAC-2C72B057C416}" presName="sibTrans" presStyleCnt="0"/>
      <dgm:spPr/>
    </dgm:pt>
    <dgm:pt modelId="{473A6785-10E9-4D2D-B932-F730D7E09DCB}" type="pres">
      <dgm:prSet presAssocID="{2062F7EB-D450-4807-83CE-E5679745A563}" presName="node" presStyleLbl="node1" presStyleIdx="4" presStyleCnt="7">
        <dgm:presLayoutVars>
          <dgm:bulletEnabled val="1"/>
        </dgm:presLayoutVars>
      </dgm:prSet>
      <dgm:spPr/>
    </dgm:pt>
    <dgm:pt modelId="{A9367AEF-B5A4-4F16-878D-938C74EF655A}" type="pres">
      <dgm:prSet presAssocID="{7B3DD0B5-159D-46F8-BE84-BCA8F1E930A3}" presName="sibTrans" presStyleCnt="0"/>
      <dgm:spPr/>
    </dgm:pt>
    <dgm:pt modelId="{B9808192-B19F-4A0E-9B78-311CA4DA41A8}" type="pres">
      <dgm:prSet presAssocID="{FAC73693-73A1-4DD0-BEEB-0963747AF44B}" presName="node" presStyleLbl="node1" presStyleIdx="5" presStyleCnt="7">
        <dgm:presLayoutVars>
          <dgm:bulletEnabled val="1"/>
        </dgm:presLayoutVars>
      </dgm:prSet>
      <dgm:spPr/>
    </dgm:pt>
    <dgm:pt modelId="{BF316687-BBBF-4F69-8BEF-BB610C67BA93}" type="pres">
      <dgm:prSet presAssocID="{3E653DA8-65D7-4111-9F16-C5B29A0A307D}" presName="sibTrans" presStyleCnt="0"/>
      <dgm:spPr/>
    </dgm:pt>
    <dgm:pt modelId="{9F3596C1-960F-4890-B07D-EAD45035427A}" type="pres">
      <dgm:prSet presAssocID="{7106F51C-B3C6-4D64-AB49-BEB0D1284E75}" presName="node" presStyleLbl="node1" presStyleIdx="6" presStyleCnt="7">
        <dgm:presLayoutVars>
          <dgm:bulletEnabled val="1"/>
        </dgm:presLayoutVars>
      </dgm:prSet>
      <dgm:spPr/>
    </dgm:pt>
  </dgm:ptLst>
  <dgm:cxnLst>
    <dgm:cxn modelId="{548CFC0F-C731-432A-9E80-E7898C99592B}" type="presOf" srcId="{8E8E35B6-D8B9-4099-B50E-C0F3CC4D67F5}" destId="{5BD7DE8C-F8FA-43FB-9EFE-8678FE447A59}" srcOrd="0" destOrd="0" presId="urn:microsoft.com/office/officeart/2005/8/layout/hList6"/>
    <dgm:cxn modelId="{AFF04818-21C7-4755-907A-0704DA2638CF}" type="presOf" srcId="{7B45AE0E-6A07-4086-8B70-991936312FD2}" destId="{CDD8D70B-E952-4B9D-9109-384BB421C5CF}" srcOrd="0" destOrd="0" presId="urn:microsoft.com/office/officeart/2005/8/layout/hList6"/>
    <dgm:cxn modelId="{2927EC1D-C342-4B11-ABA4-EAE621758B73}" type="presOf" srcId="{4372507E-B794-4327-9CC6-0881D0A14FDE}" destId="{84429E59-94E7-46DA-BEDB-E65117E3A554}" srcOrd="0" destOrd="0" presId="urn:microsoft.com/office/officeart/2005/8/layout/hList6"/>
    <dgm:cxn modelId="{D145202B-5426-432B-B026-A469AE45D14E}" srcId="{8E8E35B6-D8B9-4099-B50E-C0F3CC4D67F5}" destId="{7106F51C-B3C6-4D64-AB49-BEB0D1284E75}" srcOrd="6" destOrd="0" parTransId="{F2ED5926-A471-4D68-BF2E-00FF12D26A11}" sibTransId="{58778622-78D4-4475-9804-7F2567149FC9}"/>
    <dgm:cxn modelId="{10B6725B-2ECF-4609-9D8B-63EDDEB868EB}" srcId="{8E8E35B6-D8B9-4099-B50E-C0F3CC4D67F5}" destId="{C450F8C0-3D9E-49B1-A3D3-F0F9121DEED1}" srcOrd="2" destOrd="0" parTransId="{E72C74D6-8D06-45A3-A863-DE0C01BE6FB6}" sibTransId="{9F231927-8942-49F5-9D1A-A1284DAFCD12}"/>
    <dgm:cxn modelId="{BD13705E-D937-425A-A1CD-96D62E68F06D}" srcId="{8E8E35B6-D8B9-4099-B50E-C0F3CC4D67F5}" destId="{849C1B79-997F-4B14-A69C-645D942C1CE1}" srcOrd="0" destOrd="0" parTransId="{96E313CE-A2A6-4C43-850B-D35DC9FEB131}" sibTransId="{A6D234AE-4322-4F7B-86E9-14FD216BBAAD}"/>
    <dgm:cxn modelId="{88284464-12DB-47B1-AC20-C9D37BB218EC}" srcId="{8E8E35B6-D8B9-4099-B50E-C0F3CC4D67F5}" destId="{2062F7EB-D450-4807-83CE-E5679745A563}" srcOrd="4" destOrd="0" parTransId="{4DD0F59B-318B-4AE4-89F9-DA93B61C1734}" sibTransId="{7B3DD0B5-159D-46F8-BE84-BCA8F1E930A3}"/>
    <dgm:cxn modelId="{ECF6566B-AB79-42B3-869D-F8C42AAAD8B2}" srcId="{8E8E35B6-D8B9-4099-B50E-C0F3CC4D67F5}" destId="{7B45AE0E-6A07-4086-8B70-991936312FD2}" srcOrd="1" destOrd="0" parTransId="{E97D7529-D06B-4EA5-8E66-2214A0B6B0C2}" sibTransId="{AB77AD7F-6C18-42FF-91CA-E13E8C6D8EB6}"/>
    <dgm:cxn modelId="{93B5C053-C277-4930-A54F-732C62A80506}" srcId="{8E8E35B6-D8B9-4099-B50E-C0F3CC4D67F5}" destId="{FAC73693-73A1-4DD0-BEEB-0963747AF44B}" srcOrd="5" destOrd="0" parTransId="{AC1FB80E-393B-46B9-A765-60886E26E0BF}" sibTransId="{3E653DA8-65D7-4111-9F16-C5B29A0A307D}"/>
    <dgm:cxn modelId="{F7C4B784-6F06-41E6-BE60-481EAE623E6A}" type="presOf" srcId="{849C1B79-997F-4B14-A69C-645D942C1CE1}" destId="{61269F28-85A0-46C0-B3AD-D6A3C10816E1}" srcOrd="0" destOrd="0" presId="urn:microsoft.com/office/officeart/2005/8/layout/hList6"/>
    <dgm:cxn modelId="{92D9BBC4-DAB2-4BE7-A6FD-512E5092C13F}" type="presOf" srcId="{2062F7EB-D450-4807-83CE-E5679745A563}" destId="{473A6785-10E9-4D2D-B932-F730D7E09DCB}" srcOrd="0" destOrd="0" presId="urn:microsoft.com/office/officeart/2005/8/layout/hList6"/>
    <dgm:cxn modelId="{9F4A1ACE-1BC2-4263-B66A-DB3EB99C624E}" type="presOf" srcId="{7106F51C-B3C6-4D64-AB49-BEB0D1284E75}" destId="{9F3596C1-960F-4890-B07D-EAD45035427A}" srcOrd="0" destOrd="0" presId="urn:microsoft.com/office/officeart/2005/8/layout/hList6"/>
    <dgm:cxn modelId="{252A89E0-3318-4C73-8455-A3EDBC08CC8B}" srcId="{8E8E35B6-D8B9-4099-B50E-C0F3CC4D67F5}" destId="{4372507E-B794-4327-9CC6-0881D0A14FDE}" srcOrd="3" destOrd="0" parTransId="{A70D4301-0A05-4A35-B588-8A8B25543F80}" sibTransId="{DF2C96CF-4119-4B10-BAAC-2C72B057C416}"/>
    <dgm:cxn modelId="{8EA909F2-8ED0-46AA-B9A5-F5E0AC17BBBF}" type="presOf" srcId="{FAC73693-73A1-4DD0-BEEB-0963747AF44B}" destId="{B9808192-B19F-4A0E-9B78-311CA4DA41A8}" srcOrd="0" destOrd="0" presId="urn:microsoft.com/office/officeart/2005/8/layout/hList6"/>
    <dgm:cxn modelId="{92E7FDFE-1C2B-47F8-98BB-34246A6B67B9}" type="presOf" srcId="{C450F8C0-3D9E-49B1-A3D3-F0F9121DEED1}" destId="{EF752B17-D2DC-4E66-8744-32F31466EDC0}" srcOrd="0" destOrd="0" presId="urn:microsoft.com/office/officeart/2005/8/layout/hList6"/>
    <dgm:cxn modelId="{66EC51D1-EDA9-47E2-AA2E-1442611095E2}" type="presParOf" srcId="{5BD7DE8C-F8FA-43FB-9EFE-8678FE447A59}" destId="{61269F28-85A0-46C0-B3AD-D6A3C10816E1}" srcOrd="0" destOrd="0" presId="urn:microsoft.com/office/officeart/2005/8/layout/hList6"/>
    <dgm:cxn modelId="{B25A4E6C-EEEA-4F11-A7E7-61C736A18AF8}" type="presParOf" srcId="{5BD7DE8C-F8FA-43FB-9EFE-8678FE447A59}" destId="{D5FEE20E-C46E-4FE2-AAC9-CE8B6A96B22D}" srcOrd="1" destOrd="0" presId="urn:microsoft.com/office/officeart/2005/8/layout/hList6"/>
    <dgm:cxn modelId="{7E6B5992-85DD-4C9D-9566-5022A3DCD2D9}" type="presParOf" srcId="{5BD7DE8C-F8FA-43FB-9EFE-8678FE447A59}" destId="{CDD8D70B-E952-4B9D-9109-384BB421C5CF}" srcOrd="2" destOrd="0" presId="urn:microsoft.com/office/officeart/2005/8/layout/hList6"/>
    <dgm:cxn modelId="{4E79BFF2-604E-45AA-B781-5943E684A236}" type="presParOf" srcId="{5BD7DE8C-F8FA-43FB-9EFE-8678FE447A59}" destId="{BF1F113E-E2B8-467D-B61B-73B2C9BDEFAE}" srcOrd="3" destOrd="0" presId="urn:microsoft.com/office/officeart/2005/8/layout/hList6"/>
    <dgm:cxn modelId="{E298882B-40FC-4C30-99D9-24AA85F3D788}" type="presParOf" srcId="{5BD7DE8C-F8FA-43FB-9EFE-8678FE447A59}" destId="{EF752B17-D2DC-4E66-8744-32F31466EDC0}" srcOrd="4" destOrd="0" presId="urn:microsoft.com/office/officeart/2005/8/layout/hList6"/>
    <dgm:cxn modelId="{4BA53889-ECDE-4600-91B0-26ED6032556C}" type="presParOf" srcId="{5BD7DE8C-F8FA-43FB-9EFE-8678FE447A59}" destId="{5463AAC6-645C-49C7-A224-00873E46D6E0}" srcOrd="5" destOrd="0" presId="urn:microsoft.com/office/officeart/2005/8/layout/hList6"/>
    <dgm:cxn modelId="{76B4260D-4F1B-49E9-BCBD-EC867ADC6B98}" type="presParOf" srcId="{5BD7DE8C-F8FA-43FB-9EFE-8678FE447A59}" destId="{84429E59-94E7-46DA-BEDB-E65117E3A554}" srcOrd="6" destOrd="0" presId="urn:microsoft.com/office/officeart/2005/8/layout/hList6"/>
    <dgm:cxn modelId="{C7AA4FF8-30E1-4BC9-8C82-DCF71C852351}" type="presParOf" srcId="{5BD7DE8C-F8FA-43FB-9EFE-8678FE447A59}" destId="{BF96AD90-984D-44A2-839A-F997216DA00B}" srcOrd="7" destOrd="0" presId="urn:microsoft.com/office/officeart/2005/8/layout/hList6"/>
    <dgm:cxn modelId="{D1FEF4DF-7195-4AF9-90DC-CF75FE5CE3C3}" type="presParOf" srcId="{5BD7DE8C-F8FA-43FB-9EFE-8678FE447A59}" destId="{473A6785-10E9-4D2D-B932-F730D7E09DCB}" srcOrd="8" destOrd="0" presId="urn:microsoft.com/office/officeart/2005/8/layout/hList6"/>
    <dgm:cxn modelId="{63C5496D-BE7B-4771-A4CE-1B4B38DA880A}" type="presParOf" srcId="{5BD7DE8C-F8FA-43FB-9EFE-8678FE447A59}" destId="{A9367AEF-B5A4-4F16-878D-938C74EF655A}" srcOrd="9" destOrd="0" presId="urn:microsoft.com/office/officeart/2005/8/layout/hList6"/>
    <dgm:cxn modelId="{C4E5B158-C095-497D-A6E6-E74A557A127F}" type="presParOf" srcId="{5BD7DE8C-F8FA-43FB-9EFE-8678FE447A59}" destId="{B9808192-B19F-4A0E-9B78-311CA4DA41A8}" srcOrd="10" destOrd="0" presId="urn:microsoft.com/office/officeart/2005/8/layout/hList6"/>
    <dgm:cxn modelId="{5270E434-5B61-428B-9AD2-549AB57485D6}" type="presParOf" srcId="{5BD7DE8C-F8FA-43FB-9EFE-8678FE447A59}" destId="{BF316687-BBBF-4F69-8BEF-BB610C67BA93}" srcOrd="11" destOrd="0" presId="urn:microsoft.com/office/officeart/2005/8/layout/hList6"/>
    <dgm:cxn modelId="{268AAF8B-2CB7-459A-98CD-798AE9263BEC}" type="presParOf" srcId="{5BD7DE8C-F8FA-43FB-9EFE-8678FE447A59}" destId="{9F3596C1-960F-4890-B07D-EAD45035427A}" srcOrd="12"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18EA110-C1F6-423A-A162-2B40627A78DF}" type="doc">
      <dgm:prSet loTypeId="urn:microsoft.com/office/officeart/2005/8/layout/hierarchy3" loCatId="list" qsTypeId="urn:microsoft.com/office/officeart/2005/8/quickstyle/simple5" qsCatId="simple" csTypeId="urn:microsoft.com/office/officeart/2005/8/colors/accent1_2" csCatId="accent1" phldr="1"/>
      <dgm:spPr/>
      <dgm:t>
        <a:bodyPr/>
        <a:lstStyle/>
        <a:p>
          <a:endParaRPr lang="en-IN"/>
        </a:p>
      </dgm:t>
    </dgm:pt>
    <dgm:pt modelId="{F080E805-80CA-48FF-A213-5B392937AFB3}">
      <dgm:prSet phldrT="[Text]"/>
      <dgm:spPr/>
      <dgm:t>
        <a:bodyPr/>
        <a:lstStyle/>
        <a:p>
          <a:r>
            <a:rPr lang="en-US" dirty="0">
              <a:effectLst/>
              <a:latin typeface="Calibri" panose="020F0502020204030204" pitchFamily="34" charset="0"/>
              <a:ea typeface="Calibri" panose="020F0502020204030204" pitchFamily="34" charset="0"/>
              <a:cs typeface="Times New Roman" panose="02020603050405020304" pitchFamily="18" charset="0"/>
            </a:rPr>
            <a:t>Advancements in AI Technology</a:t>
          </a:r>
          <a:endParaRPr lang="en-IN" dirty="0"/>
        </a:p>
      </dgm:t>
    </dgm:pt>
    <dgm:pt modelId="{5F007F92-61DA-43DC-89E2-836E234E98E9}" type="parTrans" cxnId="{0D3AC266-58AE-46D6-B77C-C7A307F4BC98}">
      <dgm:prSet/>
      <dgm:spPr/>
      <dgm:t>
        <a:bodyPr/>
        <a:lstStyle/>
        <a:p>
          <a:endParaRPr lang="en-IN"/>
        </a:p>
      </dgm:t>
    </dgm:pt>
    <dgm:pt modelId="{FF3DD7E8-8073-45C1-A493-0B073B18A8F0}" type="sibTrans" cxnId="{0D3AC266-58AE-46D6-B77C-C7A307F4BC98}">
      <dgm:prSet/>
      <dgm:spPr/>
      <dgm:t>
        <a:bodyPr/>
        <a:lstStyle/>
        <a:p>
          <a:endParaRPr lang="en-IN"/>
        </a:p>
      </dgm:t>
    </dgm:pt>
    <dgm:pt modelId="{8562E344-2D67-43D8-9826-90A48C658FC4}">
      <dgm:prSet phldrT="[Text]"/>
      <dgm:spPr/>
      <dgm:t>
        <a:bodyPr/>
        <a:lstStyle/>
        <a:p>
          <a:r>
            <a:rPr lang="en-US" dirty="0">
              <a:effectLst/>
              <a:latin typeface="Calibri" panose="020F0502020204030204" pitchFamily="34" charset="0"/>
              <a:ea typeface="Calibri" panose="020F0502020204030204" pitchFamily="34" charset="0"/>
              <a:cs typeface="Times New Roman" panose="02020603050405020304" pitchFamily="18" charset="0"/>
            </a:rPr>
            <a:t>Integration with Other Technologies</a:t>
          </a:r>
          <a:endParaRPr lang="en-IN" dirty="0"/>
        </a:p>
      </dgm:t>
    </dgm:pt>
    <dgm:pt modelId="{97392B51-24E6-4B8D-B3C2-6981124F9EA1}" type="parTrans" cxnId="{2B480568-B293-41B2-86A4-1E855CC75B76}">
      <dgm:prSet/>
      <dgm:spPr/>
      <dgm:t>
        <a:bodyPr/>
        <a:lstStyle/>
        <a:p>
          <a:endParaRPr lang="en-IN"/>
        </a:p>
      </dgm:t>
    </dgm:pt>
    <dgm:pt modelId="{65F1BF85-5D24-4A93-A0B6-88ED2F5AF43B}" type="sibTrans" cxnId="{2B480568-B293-41B2-86A4-1E855CC75B76}">
      <dgm:prSet/>
      <dgm:spPr/>
      <dgm:t>
        <a:bodyPr/>
        <a:lstStyle/>
        <a:p>
          <a:endParaRPr lang="en-IN"/>
        </a:p>
      </dgm:t>
    </dgm:pt>
    <dgm:pt modelId="{A6B644F6-F0CA-4535-B853-5FAB80DA90DB}">
      <dgm:prSet phldrT="[Text]"/>
      <dgm:spPr/>
      <dgm:t>
        <a:bodyPr/>
        <a:lstStyle/>
        <a:p>
          <a:r>
            <a:rPr lang="en-US" dirty="0">
              <a:effectLst/>
              <a:latin typeface="Calibri" panose="020F0502020204030204" pitchFamily="34" charset="0"/>
              <a:ea typeface="Calibri" panose="020F0502020204030204" pitchFamily="34" charset="0"/>
              <a:cs typeface="Times New Roman" panose="02020603050405020304" pitchFamily="18" charset="0"/>
            </a:rPr>
            <a:t>Internet of Things (IoT)</a:t>
          </a:r>
          <a:endParaRPr lang="en-IN" dirty="0"/>
        </a:p>
      </dgm:t>
    </dgm:pt>
    <dgm:pt modelId="{641B2447-A352-497B-8D9B-383DF96A73FD}" type="parTrans" cxnId="{6F9A9199-0BEB-4638-B53F-A8C11A60E593}">
      <dgm:prSet/>
      <dgm:spPr/>
      <dgm:t>
        <a:bodyPr/>
        <a:lstStyle/>
        <a:p>
          <a:endParaRPr lang="en-IN"/>
        </a:p>
      </dgm:t>
    </dgm:pt>
    <dgm:pt modelId="{05CBAC99-FD03-4AF7-ADFF-8A6437CDFEA8}" type="sibTrans" cxnId="{6F9A9199-0BEB-4638-B53F-A8C11A60E593}">
      <dgm:prSet/>
      <dgm:spPr/>
      <dgm:t>
        <a:bodyPr/>
        <a:lstStyle/>
        <a:p>
          <a:endParaRPr lang="en-IN"/>
        </a:p>
      </dgm:t>
    </dgm:pt>
    <dgm:pt modelId="{95DEDE9A-5DF3-4CE3-904E-1E4060043AE8}">
      <dgm:prSet phldrT="[Text]"/>
      <dgm:spPr/>
      <dgm:t>
        <a:bodyPr/>
        <a:lstStyle/>
        <a:p>
          <a:r>
            <a:rPr lang="en-US" dirty="0">
              <a:effectLst/>
              <a:latin typeface="Calibri" panose="020F0502020204030204" pitchFamily="34" charset="0"/>
              <a:ea typeface="Calibri" panose="020F0502020204030204" pitchFamily="34" charset="0"/>
              <a:cs typeface="Times New Roman" panose="02020603050405020304" pitchFamily="18" charset="0"/>
            </a:rPr>
            <a:t>Increased Automation in Healthcare</a:t>
          </a:r>
          <a:endParaRPr lang="en-IN" dirty="0"/>
        </a:p>
      </dgm:t>
    </dgm:pt>
    <dgm:pt modelId="{8270994B-78EE-4294-8C71-DAEB8A5C0490}" type="parTrans" cxnId="{4D36F70F-37ED-4650-982F-065426C458F6}">
      <dgm:prSet/>
      <dgm:spPr/>
      <dgm:t>
        <a:bodyPr/>
        <a:lstStyle/>
        <a:p>
          <a:endParaRPr lang="en-IN"/>
        </a:p>
      </dgm:t>
    </dgm:pt>
    <dgm:pt modelId="{40BB89C1-B72F-4AB1-9F7B-DD5FCFAD57E2}" type="sibTrans" cxnId="{4D36F70F-37ED-4650-982F-065426C458F6}">
      <dgm:prSet/>
      <dgm:spPr/>
      <dgm:t>
        <a:bodyPr/>
        <a:lstStyle/>
        <a:p>
          <a:endParaRPr lang="en-IN"/>
        </a:p>
      </dgm:t>
    </dgm:pt>
    <dgm:pt modelId="{4E2BEB50-2452-49DE-8F80-8FF9C67BC145}">
      <dgm:prSet phldrT="[Text]"/>
      <dgm:spPr/>
      <dgm:t>
        <a:bodyPr/>
        <a:lstStyle/>
        <a:p>
          <a:r>
            <a:rPr lang="en-US" dirty="0">
              <a:effectLst/>
              <a:latin typeface="Calibri" panose="020F0502020204030204" pitchFamily="34" charset="0"/>
              <a:ea typeface="Calibri" panose="020F0502020204030204" pitchFamily="34" charset="0"/>
              <a:cs typeface="Times New Roman" panose="02020603050405020304" pitchFamily="18" charset="0"/>
            </a:rPr>
            <a:t>Regulatory and Legal Frameworks</a:t>
          </a:r>
          <a:endParaRPr lang="en-IN" dirty="0"/>
        </a:p>
      </dgm:t>
    </dgm:pt>
    <dgm:pt modelId="{49EFE09E-EC46-4598-963D-6301A7941737}" type="parTrans" cxnId="{708A2ABA-3177-4A32-9A3F-6956CEB7A89A}">
      <dgm:prSet/>
      <dgm:spPr/>
      <dgm:t>
        <a:bodyPr/>
        <a:lstStyle/>
        <a:p>
          <a:endParaRPr lang="en-IN"/>
        </a:p>
      </dgm:t>
    </dgm:pt>
    <dgm:pt modelId="{77C09FB0-7E43-485E-AD77-4103AB7B6897}" type="sibTrans" cxnId="{708A2ABA-3177-4A32-9A3F-6956CEB7A89A}">
      <dgm:prSet/>
      <dgm:spPr/>
      <dgm:t>
        <a:bodyPr/>
        <a:lstStyle/>
        <a:p>
          <a:endParaRPr lang="en-IN"/>
        </a:p>
      </dgm:t>
    </dgm:pt>
    <dgm:pt modelId="{9EB13F77-5091-43C6-B680-807B1AE7732B}">
      <dgm:prSet phldrT="[Text]"/>
      <dgm:spPr/>
      <dgm:t>
        <a:bodyPr/>
        <a:lstStyle/>
        <a:p>
          <a:r>
            <a:rPr lang="en-US">
              <a:effectLst/>
              <a:latin typeface="Calibri" panose="020F0502020204030204" pitchFamily="34" charset="0"/>
              <a:ea typeface="Calibri" panose="020F0502020204030204" pitchFamily="34" charset="0"/>
              <a:cs typeface="Times New Roman" panose="02020603050405020304" pitchFamily="18" charset="0"/>
            </a:rPr>
            <a:t>Public Acceptance and Education</a:t>
          </a:r>
          <a:endParaRPr lang="en-IN" dirty="0"/>
        </a:p>
      </dgm:t>
    </dgm:pt>
    <dgm:pt modelId="{D7C3ABC6-1F1A-4FD9-B676-F8B18951C8A4}" type="parTrans" cxnId="{0945310E-6898-4C11-BDCC-01B8A1EC7DD0}">
      <dgm:prSet/>
      <dgm:spPr/>
      <dgm:t>
        <a:bodyPr/>
        <a:lstStyle/>
        <a:p>
          <a:endParaRPr lang="en-IN"/>
        </a:p>
      </dgm:t>
    </dgm:pt>
    <dgm:pt modelId="{59659A50-13AA-4DDB-8A89-0DACC6FAB643}" type="sibTrans" cxnId="{0945310E-6898-4C11-BDCC-01B8A1EC7DD0}">
      <dgm:prSet/>
      <dgm:spPr/>
      <dgm:t>
        <a:bodyPr/>
        <a:lstStyle/>
        <a:p>
          <a:endParaRPr lang="en-IN"/>
        </a:p>
      </dgm:t>
    </dgm:pt>
    <dgm:pt modelId="{FD30ADB5-5863-4184-8100-9F60DD079179}">
      <dgm:prSet phldrT="[Text]"/>
      <dgm:spPr/>
      <dgm:t>
        <a:bodyPr/>
        <a:lstStyle/>
        <a:p>
          <a:r>
            <a:rPr lang="en-US" dirty="0">
              <a:effectLst/>
              <a:latin typeface="Calibri" panose="020F0502020204030204" pitchFamily="34" charset="0"/>
              <a:ea typeface="Calibri" panose="020F0502020204030204" pitchFamily="34" charset="0"/>
              <a:cs typeface="Times New Roman" panose="02020603050405020304" pitchFamily="18" charset="0"/>
            </a:rPr>
            <a:t>Augmented Reality (AR) and Virtual Reality (VR)</a:t>
          </a:r>
          <a:endParaRPr lang="en-IN" dirty="0"/>
        </a:p>
      </dgm:t>
    </dgm:pt>
    <dgm:pt modelId="{54AE7AAE-A349-4A57-872B-FB055A91D37D}" type="parTrans" cxnId="{7104CD8A-4206-44F2-B79E-EE94F295174B}">
      <dgm:prSet/>
      <dgm:spPr/>
      <dgm:t>
        <a:bodyPr/>
        <a:lstStyle/>
        <a:p>
          <a:endParaRPr lang="en-IN"/>
        </a:p>
      </dgm:t>
    </dgm:pt>
    <dgm:pt modelId="{E1BC5ECC-5F98-4BFC-8DF3-091A3795D5DB}" type="sibTrans" cxnId="{7104CD8A-4206-44F2-B79E-EE94F295174B}">
      <dgm:prSet/>
      <dgm:spPr/>
      <dgm:t>
        <a:bodyPr/>
        <a:lstStyle/>
        <a:p>
          <a:endParaRPr lang="en-IN"/>
        </a:p>
      </dgm:t>
    </dgm:pt>
    <dgm:pt modelId="{1A31C962-74DB-4541-BC46-B883EE76A2B0}">
      <dgm:prSet phldrT="[Text]"/>
      <dgm:spPr/>
      <dgm:t>
        <a:bodyPr/>
        <a:lstStyle/>
        <a:p>
          <a:pPr>
            <a:buFont typeface="Wingdings" panose="05000000000000000000" pitchFamily="2" charset="2"/>
            <a:buChar char="§"/>
          </a:pPr>
          <a:r>
            <a:rPr lang="en-US" dirty="0">
              <a:effectLst/>
              <a:latin typeface="Calibri" panose="020F0502020204030204" pitchFamily="34" charset="0"/>
              <a:ea typeface="Calibri" panose="020F0502020204030204" pitchFamily="34" charset="0"/>
              <a:cs typeface="Times New Roman" panose="02020603050405020304" pitchFamily="18" charset="0"/>
            </a:rPr>
            <a:t>Certification Standards</a:t>
          </a:r>
          <a:endParaRPr lang="en-IN" dirty="0"/>
        </a:p>
      </dgm:t>
    </dgm:pt>
    <dgm:pt modelId="{9178E5F2-4469-4CEF-A377-F4B4B6A6897F}" type="parTrans" cxnId="{CA1B86E9-839F-4807-8761-63D97D75E7BD}">
      <dgm:prSet/>
      <dgm:spPr/>
      <dgm:t>
        <a:bodyPr/>
        <a:lstStyle/>
        <a:p>
          <a:endParaRPr lang="en-IN"/>
        </a:p>
      </dgm:t>
    </dgm:pt>
    <dgm:pt modelId="{31F078CE-D0B3-4BF0-8C50-FFA028CE9E02}" type="sibTrans" cxnId="{CA1B86E9-839F-4807-8761-63D97D75E7BD}">
      <dgm:prSet/>
      <dgm:spPr/>
      <dgm:t>
        <a:bodyPr/>
        <a:lstStyle/>
        <a:p>
          <a:endParaRPr lang="en-IN"/>
        </a:p>
      </dgm:t>
    </dgm:pt>
    <dgm:pt modelId="{2763C3BC-98BC-43CD-856F-05F6D291454A}">
      <dgm:prSet phldrT="[Text]"/>
      <dgm:spPr/>
      <dgm:t>
        <a:bodyPr/>
        <a:lstStyle/>
        <a:p>
          <a:r>
            <a:rPr lang="en-US">
              <a:effectLst/>
              <a:latin typeface="Calibri" panose="020F0502020204030204" pitchFamily="34" charset="0"/>
              <a:ea typeface="Calibri" panose="020F0502020204030204" pitchFamily="34" charset="0"/>
              <a:cs typeface="Times New Roman" panose="02020603050405020304" pitchFamily="18" charset="0"/>
            </a:rPr>
            <a:t>Clearer Regulations</a:t>
          </a:r>
          <a:endParaRPr lang="en-IN" dirty="0"/>
        </a:p>
      </dgm:t>
    </dgm:pt>
    <dgm:pt modelId="{98715034-7FB2-4EE6-983B-10FA449E63DB}" type="parTrans" cxnId="{E117A1F0-307B-42A2-8E9F-4AB0EEF403AC}">
      <dgm:prSet/>
      <dgm:spPr/>
      <dgm:t>
        <a:bodyPr/>
        <a:lstStyle/>
        <a:p>
          <a:endParaRPr lang="en-IN"/>
        </a:p>
      </dgm:t>
    </dgm:pt>
    <dgm:pt modelId="{C4E32DBD-392B-4222-B751-E388D744896A}" type="sibTrans" cxnId="{E117A1F0-307B-42A2-8E9F-4AB0EEF403AC}">
      <dgm:prSet/>
      <dgm:spPr/>
      <dgm:t>
        <a:bodyPr/>
        <a:lstStyle/>
        <a:p>
          <a:endParaRPr lang="en-IN"/>
        </a:p>
      </dgm:t>
    </dgm:pt>
    <dgm:pt modelId="{B24DCEB8-4573-4364-B61C-AF67E4882D19}" type="pres">
      <dgm:prSet presAssocID="{E18EA110-C1F6-423A-A162-2B40627A78DF}" presName="diagram" presStyleCnt="0">
        <dgm:presLayoutVars>
          <dgm:chPref val="1"/>
          <dgm:dir/>
          <dgm:animOne val="branch"/>
          <dgm:animLvl val="lvl"/>
          <dgm:resizeHandles/>
        </dgm:presLayoutVars>
      </dgm:prSet>
      <dgm:spPr/>
    </dgm:pt>
    <dgm:pt modelId="{4E829D39-D1EF-4C9A-9329-9E3949187907}" type="pres">
      <dgm:prSet presAssocID="{F080E805-80CA-48FF-A213-5B392937AFB3}" presName="root" presStyleCnt="0"/>
      <dgm:spPr/>
    </dgm:pt>
    <dgm:pt modelId="{5A78B0A8-2B0E-4C31-A2F0-02F02D9CCAD6}" type="pres">
      <dgm:prSet presAssocID="{F080E805-80CA-48FF-A213-5B392937AFB3}" presName="rootComposite" presStyleCnt="0"/>
      <dgm:spPr/>
    </dgm:pt>
    <dgm:pt modelId="{603F86E1-AA8F-46CD-BBB8-B270DA226929}" type="pres">
      <dgm:prSet presAssocID="{F080E805-80CA-48FF-A213-5B392937AFB3}" presName="rootText" presStyleLbl="node1" presStyleIdx="0" presStyleCnt="5"/>
      <dgm:spPr/>
    </dgm:pt>
    <dgm:pt modelId="{197E6130-514B-4DD8-B3D1-7F35F18404B0}" type="pres">
      <dgm:prSet presAssocID="{F080E805-80CA-48FF-A213-5B392937AFB3}" presName="rootConnector" presStyleLbl="node1" presStyleIdx="0" presStyleCnt="5"/>
      <dgm:spPr/>
    </dgm:pt>
    <dgm:pt modelId="{3E74E189-4B03-450F-BA65-79A43549E86A}" type="pres">
      <dgm:prSet presAssocID="{F080E805-80CA-48FF-A213-5B392937AFB3}" presName="childShape" presStyleCnt="0"/>
      <dgm:spPr/>
    </dgm:pt>
    <dgm:pt modelId="{EB585C7F-6895-42FE-95F6-4CC9858ABAC9}" type="pres">
      <dgm:prSet presAssocID="{8562E344-2D67-43D8-9826-90A48C658FC4}" presName="root" presStyleCnt="0"/>
      <dgm:spPr/>
    </dgm:pt>
    <dgm:pt modelId="{DEEA954A-4A8A-4255-B53D-1CF6BA10C12D}" type="pres">
      <dgm:prSet presAssocID="{8562E344-2D67-43D8-9826-90A48C658FC4}" presName="rootComposite" presStyleCnt="0"/>
      <dgm:spPr/>
    </dgm:pt>
    <dgm:pt modelId="{0DBDBEF1-8E66-4B70-A541-675A7C802682}" type="pres">
      <dgm:prSet presAssocID="{8562E344-2D67-43D8-9826-90A48C658FC4}" presName="rootText" presStyleLbl="node1" presStyleIdx="1" presStyleCnt="5"/>
      <dgm:spPr/>
    </dgm:pt>
    <dgm:pt modelId="{BF0925E2-BD3E-420C-A016-DF22C995F449}" type="pres">
      <dgm:prSet presAssocID="{8562E344-2D67-43D8-9826-90A48C658FC4}" presName="rootConnector" presStyleLbl="node1" presStyleIdx="1" presStyleCnt="5"/>
      <dgm:spPr/>
    </dgm:pt>
    <dgm:pt modelId="{14253C5F-6447-4837-B02B-846E9B6A1E71}" type="pres">
      <dgm:prSet presAssocID="{8562E344-2D67-43D8-9826-90A48C658FC4}" presName="childShape" presStyleCnt="0"/>
      <dgm:spPr/>
    </dgm:pt>
    <dgm:pt modelId="{D71A4709-0B58-417D-9891-789844162EB4}" type="pres">
      <dgm:prSet presAssocID="{641B2447-A352-497B-8D9B-383DF96A73FD}" presName="Name13" presStyleLbl="parChTrans1D2" presStyleIdx="0" presStyleCnt="4"/>
      <dgm:spPr/>
    </dgm:pt>
    <dgm:pt modelId="{6EBABBC0-6B41-4CAC-AFE4-C81C3EB0CB77}" type="pres">
      <dgm:prSet presAssocID="{A6B644F6-F0CA-4535-B853-5FAB80DA90DB}" presName="childText" presStyleLbl="bgAcc1" presStyleIdx="0" presStyleCnt="4">
        <dgm:presLayoutVars>
          <dgm:bulletEnabled val="1"/>
        </dgm:presLayoutVars>
      </dgm:prSet>
      <dgm:spPr/>
    </dgm:pt>
    <dgm:pt modelId="{8606E755-E9DC-4CFE-95F4-9C4D95697444}" type="pres">
      <dgm:prSet presAssocID="{54AE7AAE-A349-4A57-872B-FB055A91D37D}" presName="Name13" presStyleLbl="parChTrans1D2" presStyleIdx="1" presStyleCnt="4"/>
      <dgm:spPr/>
    </dgm:pt>
    <dgm:pt modelId="{E603482F-585D-408C-958B-EEE9B766A3C0}" type="pres">
      <dgm:prSet presAssocID="{FD30ADB5-5863-4184-8100-9F60DD079179}" presName="childText" presStyleLbl="bgAcc1" presStyleIdx="1" presStyleCnt="4">
        <dgm:presLayoutVars>
          <dgm:bulletEnabled val="1"/>
        </dgm:presLayoutVars>
      </dgm:prSet>
      <dgm:spPr/>
    </dgm:pt>
    <dgm:pt modelId="{A60F56E9-0F30-4074-A88B-0AD181CD9EEB}" type="pres">
      <dgm:prSet presAssocID="{95DEDE9A-5DF3-4CE3-904E-1E4060043AE8}" presName="root" presStyleCnt="0"/>
      <dgm:spPr/>
    </dgm:pt>
    <dgm:pt modelId="{6F846513-DD3A-4D66-BE65-CD5074F00FF7}" type="pres">
      <dgm:prSet presAssocID="{95DEDE9A-5DF3-4CE3-904E-1E4060043AE8}" presName="rootComposite" presStyleCnt="0"/>
      <dgm:spPr/>
    </dgm:pt>
    <dgm:pt modelId="{6F043DF6-7654-499E-8669-D97AF3E5B2CE}" type="pres">
      <dgm:prSet presAssocID="{95DEDE9A-5DF3-4CE3-904E-1E4060043AE8}" presName="rootText" presStyleLbl="node1" presStyleIdx="2" presStyleCnt="5"/>
      <dgm:spPr/>
    </dgm:pt>
    <dgm:pt modelId="{6AF3CB8D-F89E-43FE-BAF7-4A4521CAC6CD}" type="pres">
      <dgm:prSet presAssocID="{95DEDE9A-5DF3-4CE3-904E-1E4060043AE8}" presName="rootConnector" presStyleLbl="node1" presStyleIdx="2" presStyleCnt="5"/>
      <dgm:spPr/>
    </dgm:pt>
    <dgm:pt modelId="{616BAC5F-6BEE-4EA0-81F0-F9701D94ED44}" type="pres">
      <dgm:prSet presAssocID="{95DEDE9A-5DF3-4CE3-904E-1E4060043AE8}" presName="childShape" presStyleCnt="0"/>
      <dgm:spPr/>
    </dgm:pt>
    <dgm:pt modelId="{EBC7EC03-027F-4B09-A610-664BA145429C}" type="pres">
      <dgm:prSet presAssocID="{9178E5F2-4469-4CEF-A377-F4B4B6A6897F}" presName="Name13" presStyleLbl="parChTrans1D2" presStyleIdx="2" presStyleCnt="4"/>
      <dgm:spPr/>
    </dgm:pt>
    <dgm:pt modelId="{D1583A19-2667-42FF-99EB-DFBEDB2D85BF}" type="pres">
      <dgm:prSet presAssocID="{1A31C962-74DB-4541-BC46-B883EE76A2B0}" presName="childText" presStyleLbl="bgAcc1" presStyleIdx="2" presStyleCnt="4">
        <dgm:presLayoutVars>
          <dgm:bulletEnabled val="1"/>
        </dgm:presLayoutVars>
      </dgm:prSet>
      <dgm:spPr/>
    </dgm:pt>
    <dgm:pt modelId="{965900DF-2D01-467D-A789-AF083DF9D311}" type="pres">
      <dgm:prSet presAssocID="{98715034-7FB2-4EE6-983B-10FA449E63DB}" presName="Name13" presStyleLbl="parChTrans1D2" presStyleIdx="3" presStyleCnt="4"/>
      <dgm:spPr/>
    </dgm:pt>
    <dgm:pt modelId="{235E90BC-1C65-4F32-9C00-0CD78B154E1A}" type="pres">
      <dgm:prSet presAssocID="{2763C3BC-98BC-43CD-856F-05F6D291454A}" presName="childText" presStyleLbl="bgAcc1" presStyleIdx="3" presStyleCnt="4">
        <dgm:presLayoutVars>
          <dgm:bulletEnabled val="1"/>
        </dgm:presLayoutVars>
      </dgm:prSet>
      <dgm:spPr/>
    </dgm:pt>
    <dgm:pt modelId="{ADB1201E-7557-4FBA-9EF4-24A023D78CFE}" type="pres">
      <dgm:prSet presAssocID="{4E2BEB50-2452-49DE-8F80-8FF9C67BC145}" presName="root" presStyleCnt="0"/>
      <dgm:spPr/>
    </dgm:pt>
    <dgm:pt modelId="{1F6D7955-F89D-478C-AE0A-46D48001D2D6}" type="pres">
      <dgm:prSet presAssocID="{4E2BEB50-2452-49DE-8F80-8FF9C67BC145}" presName="rootComposite" presStyleCnt="0"/>
      <dgm:spPr/>
    </dgm:pt>
    <dgm:pt modelId="{3B7AED4E-FD06-464D-A273-D79A5AA2ADED}" type="pres">
      <dgm:prSet presAssocID="{4E2BEB50-2452-49DE-8F80-8FF9C67BC145}" presName="rootText" presStyleLbl="node1" presStyleIdx="3" presStyleCnt="5"/>
      <dgm:spPr/>
    </dgm:pt>
    <dgm:pt modelId="{B5E4CF20-A0D6-4C38-A47B-26C878C24B96}" type="pres">
      <dgm:prSet presAssocID="{4E2BEB50-2452-49DE-8F80-8FF9C67BC145}" presName="rootConnector" presStyleLbl="node1" presStyleIdx="3" presStyleCnt="5"/>
      <dgm:spPr/>
    </dgm:pt>
    <dgm:pt modelId="{5A88D897-2F65-428E-90A4-9C31C8FCBB30}" type="pres">
      <dgm:prSet presAssocID="{4E2BEB50-2452-49DE-8F80-8FF9C67BC145}" presName="childShape" presStyleCnt="0"/>
      <dgm:spPr/>
    </dgm:pt>
    <dgm:pt modelId="{EF30E10B-A23E-4862-AEFF-10249E1BA400}" type="pres">
      <dgm:prSet presAssocID="{9EB13F77-5091-43C6-B680-807B1AE7732B}" presName="root" presStyleCnt="0"/>
      <dgm:spPr/>
    </dgm:pt>
    <dgm:pt modelId="{D12E5A1A-F630-4005-9840-F18020BE3640}" type="pres">
      <dgm:prSet presAssocID="{9EB13F77-5091-43C6-B680-807B1AE7732B}" presName="rootComposite" presStyleCnt="0"/>
      <dgm:spPr/>
    </dgm:pt>
    <dgm:pt modelId="{4493D8A4-88F6-4A72-B366-F18B0F95109E}" type="pres">
      <dgm:prSet presAssocID="{9EB13F77-5091-43C6-B680-807B1AE7732B}" presName="rootText" presStyleLbl="node1" presStyleIdx="4" presStyleCnt="5"/>
      <dgm:spPr/>
    </dgm:pt>
    <dgm:pt modelId="{67D6C8C6-04EA-435E-B5BB-0FDBD628B0CC}" type="pres">
      <dgm:prSet presAssocID="{9EB13F77-5091-43C6-B680-807B1AE7732B}" presName="rootConnector" presStyleLbl="node1" presStyleIdx="4" presStyleCnt="5"/>
      <dgm:spPr/>
    </dgm:pt>
    <dgm:pt modelId="{396612D9-E4DC-49DC-AA2A-AEA1628E5C54}" type="pres">
      <dgm:prSet presAssocID="{9EB13F77-5091-43C6-B680-807B1AE7732B}" presName="childShape" presStyleCnt="0"/>
      <dgm:spPr/>
    </dgm:pt>
  </dgm:ptLst>
  <dgm:cxnLst>
    <dgm:cxn modelId="{0FC5C50A-D3CF-48B1-ABA5-899A12980990}" type="presOf" srcId="{8562E344-2D67-43D8-9826-90A48C658FC4}" destId="{0DBDBEF1-8E66-4B70-A541-675A7C802682}" srcOrd="0" destOrd="0" presId="urn:microsoft.com/office/officeart/2005/8/layout/hierarchy3"/>
    <dgm:cxn modelId="{0945310E-6898-4C11-BDCC-01B8A1EC7DD0}" srcId="{E18EA110-C1F6-423A-A162-2B40627A78DF}" destId="{9EB13F77-5091-43C6-B680-807B1AE7732B}" srcOrd="4" destOrd="0" parTransId="{D7C3ABC6-1F1A-4FD9-B676-F8B18951C8A4}" sibTransId="{59659A50-13AA-4DDB-8A89-0DACC6FAB643}"/>
    <dgm:cxn modelId="{4D36F70F-37ED-4650-982F-065426C458F6}" srcId="{E18EA110-C1F6-423A-A162-2B40627A78DF}" destId="{95DEDE9A-5DF3-4CE3-904E-1E4060043AE8}" srcOrd="2" destOrd="0" parTransId="{8270994B-78EE-4294-8C71-DAEB8A5C0490}" sibTransId="{40BB89C1-B72F-4AB1-9F7B-DD5FCFAD57E2}"/>
    <dgm:cxn modelId="{1FE07837-2302-45D8-AD1C-5F04B3C4819C}" type="presOf" srcId="{9EB13F77-5091-43C6-B680-807B1AE7732B}" destId="{67D6C8C6-04EA-435E-B5BB-0FDBD628B0CC}" srcOrd="1" destOrd="0" presId="urn:microsoft.com/office/officeart/2005/8/layout/hierarchy3"/>
    <dgm:cxn modelId="{6B28FB3E-D429-400C-969C-682D91B15596}" type="presOf" srcId="{4E2BEB50-2452-49DE-8F80-8FF9C67BC145}" destId="{B5E4CF20-A0D6-4C38-A47B-26C878C24B96}" srcOrd="1" destOrd="0" presId="urn:microsoft.com/office/officeart/2005/8/layout/hierarchy3"/>
    <dgm:cxn modelId="{0D3AC266-58AE-46D6-B77C-C7A307F4BC98}" srcId="{E18EA110-C1F6-423A-A162-2B40627A78DF}" destId="{F080E805-80CA-48FF-A213-5B392937AFB3}" srcOrd="0" destOrd="0" parTransId="{5F007F92-61DA-43DC-89E2-836E234E98E9}" sibTransId="{FF3DD7E8-8073-45C1-A493-0B073B18A8F0}"/>
    <dgm:cxn modelId="{9CA27847-9F00-4952-886A-CA082CF8C95F}" type="presOf" srcId="{2763C3BC-98BC-43CD-856F-05F6D291454A}" destId="{235E90BC-1C65-4F32-9C00-0CD78B154E1A}" srcOrd="0" destOrd="0" presId="urn:microsoft.com/office/officeart/2005/8/layout/hierarchy3"/>
    <dgm:cxn modelId="{2B480568-B293-41B2-86A4-1E855CC75B76}" srcId="{E18EA110-C1F6-423A-A162-2B40627A78DF}" destId="{8562E344-2D67-43D8-9826-90A48C658FC4}" srcOrd="1" destOrd="0" parTransId="{97392B51-24E6-4B8D-B3C2-6981124F9EA1}" sibTransId="{65F1BF85-5D24-4A93-A0B6-88ED2F5AF43B}"/>
    <dgm:cxn modelId="{1A94F648-5284-46ED-98EE-3A29B6F7D1CB}" type="presOf" srcId="{9EB13F77-5091-43C6-B680-807B1AE7732B}" destId="{4493D8A4-88F6-4A72-B366-F18B0F95109E}" srcOrd="0" destOrd="0" presId="urn:microsoft.com/office/officeart/2005/8/layout/hierarchy3"/>
    <dgm:cxn modelId="{90980E71-5168-4705-AF82-CCD4EF73D23E}" type="presOf" srcId="{F080E805-80CA-48FF-A213-5B392937AFB3}" destId="{603F86E1-AA8F-46CD-BBB8-B270DA226929}" srcOrd="0" destOrd="0" presId="urn:microsoft.com/office/officeart/2005/8/layout/hierarchy3"/>
    <dgm:cxn modelId="{7D094759-4F30-4FF4-AB2C-B19FE83CBE87}" type="presOf" srcId="{4E2BEB50-2452-49DE-8F80-8FF9C67BC145}" destId="{3B7AED4E-FD06-464D-A273-D79A5AA2ADED}" srcOrd="0" destOrd="0" presId="urn:microsoft.com/office/officeart/2005/8/layout/hierarchy3"/>
    <dgm:cxn modelId="{276B367C-22F2-4E58-8067-A438335C87AB}" type="presOf" srcId="{641B2447-A352-497B-8D9B-383DF96A73FD}" destId="{D71A4709-0B58-417D-9891-789844162EB4}" srcOrd="0" destOrd="0" presId="urn:microsoft.com/office/officeart/2005/8/layout/hierarchy3"/>
    <dgm:cxn modelId="{3967247D-0E5D-4043-AC97-481B4A937DDA}" type="presOf" srcId="{A6B644F6-F0CA-4535-B853-5FAB80DA90DB}" destId="{6EBABBC0-6B41-4CAC-AFE4-C81C3EB0CB77}" srcOrd="0" destOrd="0" presId="urn:microsoft.com/office/officeart/2005/8/layout/hierarchy3"/>
    <dgm:cxn modelId="{7BCC1885-B079-4B91-82EA-2CA5DDF2A09E}" type="presOf" srcId="{FD30ADB5-5863-4184-8100-9F60DD079179}" destId="{E603482F-585D-408C-958B-EEE9B766A3C0}" srcOrd="0" destOrd="0" presId="urn:microsoft.com/office/officeart/2005/8/layout/hierarchy3"/>
    <dgm:cxn modelId="{AF832C85-9565-4A81-882A-83ACEEAC142A}" type="presOf" srcId="{1A31C962-74DB-4541-BC46-B883EE76A2B0}" destId="{D1583A19-2667-42FF-99EB-DFBEDB2D85BF}" srcOrd="0" destOrd="0" presId="urn:microsoft.com/office/officeart/2005/8/layout/hierarchy3"/>
    <dgm:cxn modelId="{7104CD8A-4206-44F2-B79E-EE94F295174B}" srcId="{8562E344-2D67-43D8-9826-90A48C658FC4}" destId="{FD30ADB5-5863-4184-8100-9F60DD079179}" srcOrd="1" destOrd="0" parTransId="{54AE7AAE-A349-4A57-872B-FB055A91D37D}" sibTransId="{E1BC5ECC-5F98-4BFC-8DF3-091A3795D5DB}"/>
    <dgm:cxn modelId="{6F9A9199-0BEB-4638-B53F-A8C11A60E593}" srcId="{8562E344-2D67-43D8-9826-90A48C658FC4}" destId="{A6B644F6-F0CA-4535-B853-5FAB80DA90DB}" srcOrd="0" destOrd="0" parTransId="{641B2447-A352-497B-8D9B-383DF96A73FD}" sibTransId="{05CBAC99-FD03-4AF7-ADFF-8A6437CDFEA8}"/>
    <dgm:cxn modelId="{292945AD-A7A6-4414-AB9D-F996DD8D8DF7}" type="presOf" srcId="{E18EA110-C1F6-423A-A162-2B40627A78DF}" destId="{B24DCEB8-4573-4364-B61C-AF67E4882D19}" srcOrd="0" destOrd="0" presId="urn:microsoft.com/office/officeart/2005/8/layout/hierarchy3"/>
    <dgm:cxn modelId="{868B31AF-DF1D-41A6-8E5E-E5EF371C3975}" type="presOf" srcId="{95DEDE9A-5DF3-4CE3-904E-1E4060043AE8}" destId="{6F043DF6-7654-499E-8669-D97AF3E5B2CE}" srcOrd="0" destOrd="0" presId="urn:microsoft.com/office/officeart/2005/8/layout/hierarchy3"/>
    <dgm:cxn modelId="{D111FCB8-1A1B-416B-9CE9-41B9BDAF3EEB}" type="presOf" srcId="{98715034-7FB2-4EE6-983B-10FA449E63DB}" destId="{965900DF-2D01-467D-A789-AF083DF9D311}" srcOrd="0" destOrd="0" presId="urn:microsoft.com/office/officeart/2005/8/layout/hierarchy3"/>
    <dgm:cxn modelId="{708A2ABA-3177-4A32-9A3F-6956CEB7A89A}" srcId="{E18EA110-C1F6-423A-A162-2B40627A78DF}" destId="{4E2BEB50-2452-49DE-8F80-8FF9C67BC145}" srcOrd="3" destOrd="0" parTransId="{49EFE09E-EC46-4598-963D-6301A7941737}" sibTransId="{77C09FB0-7E43-485E-AD77-4103AB7B6897}"/>
    <dgm:cxn modelId="{FBEB7CBB-B0DF-4993-A656-5E2D8C36D376}" type="presOf" srcId="{95DEDE9A-5DF3-4CE3-904E-1E4060043AE8}" destId="{6AF3CB8D-F89E-43FE-BAF7-4A4521CAC6CD}" srcOrd="1" destOrd="0" presId="urn:microsoft.com/office/officeart/2005/8/layout/hierarchy3"/>
    <dgm:cxn modelId="{96D01FC4-2988-4D7D-A945-6849F359BC22}" type="presOf" srcId="{9178E5F2-4469-4CEF-A377-F4B4B6A6897F}" destId="{EBC7EC03-027F-4B09-A610-664BA145429C}" srcOrd="0" destOrd="0" presId="urn:microsoft.com/office/officeart/2005/8/layout/hierarchy3"/>
    <dgm:cxn modelId="{02EB85E3-90BA-4308-9689-B4B3E0ED0546}" type="presOf" srcId="{8562E344-2D67-43D8-9826-90A48C658FC4}" destId="{BF0925E2-BD3E-420C-A016-DF22C995F449}" srcOrd="1" destOrd="0" presId="urn:microsoft.com/office/officeart/2005/8/layout/hierarchy3"/>
    <dgm:cxn modelId="{CA1B86E9-839F-4807-8761-63D97D75E7BD}" srcId="{95DEDE9A-5DF3-4CE3-904E-1E4060043AE8}" destId="{1A31C962-74DB-4541-BC46-B883EE76A2B0}" srcOrd="0" destOrd="0" parTransId="{9178E5F2-4469-4CEF-A377-F4B4B6A6897F}" sibTransId="{31F078CE-D0B3-4BF0-8C50-FFA028CE9E02}"/>
    <dgm:cxn modelId="{E117A1F0-307B-42A2-8E9F-4AB0EEF403AC}" srcId="{95DEDE9A-5DF3-4CE3-904E-1E4060043AE8}" destId="{2763C3BC-98BC-43CD-856F-05F6D291454A}" srcOrd="1" destOrd="0" parTransId="{98715034-7FB2-4EE6-983B-10FA449E63DB}" sibTransId="{C4E32DBD-392B-4222-B751-E388D744896A}"/>
    <dgm:cxn modelId="{7CB8CAFC-2FF4-4AAC-8A4A-53DEDF421F8F}" type="presOf" srcId="{F080E805-80CA-48FF-A213-5B392937AFB3}" destId="{197E6130-514B-4DD8-B3D1-7F35F18404B0}" srcOrd="1" destOrd="0" presId="urn:microsoft.com/office/officeart/2005/8/layout/hierarchy3"/>
    <dgm:cxn modelId="{E67CB2FD-06E4-4734-9A54-6C196D389982}" type="presOf" srcId="{54AE7AAE-A349-4A57-872B-FB055A91D37D}" destId="{8606E755-E9DC-4CFE-95F4-9C4D95697444}" srcOrd="0" destOrd="0" presId="urn:microsoft.com/office/officeart/2005/8/layout/hierarchy3"/>
    <dgm:cxn modelId="{E247A986-D00E-4D39-AEFB-23ACDE3073B3}" type="presParOf" srcId="{B24DCEB8-4573-4364-B61C-AF67E4882D19}" destId="{4E829D39-D1EF-4C9A-9329-9E3949187907}" srcOrd="0" destOrd="0" presId="urn:microsoft.com/office/officeart/2005/8/layout/hierarchy3"/>
    <dgm:cxn modelId="{580A6BDE-52C9-4600-90AF-2AF619C04920}" type="presParOf" srcId="{4E829D39-D1EF-4C9A-9329-9E3949187907}" destId="{5A78B0A8-2B0E-4C31-A2F0-02F02D9CCAD6}" srcOrd="0" destOrd="0" presId="urn:microsoft.com/office/officeart/2005/8/layout/hierarchy3"/>
    <dgm:cxn modelId="{660CE9F1-9EF9-4EBE-AC3F-398FB3308B5F}" type="presParOf" srcId="{5A78B0A8-2B0E-4C31-A2F0-02F02D9CCAD6}" destId="{603F86E1-AA8F-46CD-BBB8-B270DA226929}" srcOrd="0" destOrd="0" presId="urn:microsoft.com/office/officeart/2005/8/layout/hierarchy3"/>
    <dgm:cxn modelId="{08A2809C-14E2-4C3E-AF8F-C9CF24FC916B}" type="presParOf" srcId="{5A78B0A8-2B0E-4C31-A2F0-02F02D9CCAD6}" destId="{197E6130-514B-4DD8-B3D1-7F35F18404B0}" srcOrd="1" destOrd="0" presId="urn:microsoft.com/office/officeart/2005/8/layout/hierarchy3"/>
    <dgm:cxn modelId="{9EC89458-133A-4E82-A337-296CC936EB72}" type="presParOf" srcId="{4E829D39-D1EF-4C9A-9329-9E3949187907}" destId="{3E74E189-4B03-450F-BA65-79A43549E86A}" srcOrd="1" destOrd="0" presId="urn:microsoft.com/office/officeart/2005/8/layout/hierarchy3"/>
    <dgm:cxn modelId="{379368BB-0760-4637-B7D0-93EB779A9192}" type="presParOf" srcId="{B24DCEB8-4573-4364-B61C-AF67E4882D19}" destId="{EB585C7F-6895-42FE-95F6-4CC9858ABAC9}" srcOrd="1" destOrd="0" presId="urn:microsoft.com/office/officeart/2005/8/layout/hierarchy3"/>
    <dgm:cxn modelId="{C37C004E-1F02-488D-8594-39C39E992740}" type="presParOf" srcId="{EB585C7F-6895-42FE-95F6-4CC9858ABAC9}" destId="{DEEA954A-4A8A-4255-B53D-1CF6BA10C12D}" srcOrd="0" destOrd="0" presId="urn:microsoft.com/office/officeart/2005/8/layout/hierarchy3"/>
    <dgm:cxn modelId="{37862E55-BBF6-4DEF-87F1-952EB9F1B933}" type="presParOf" srcId="{DEEA954A-4A8A-4255-B53D-1CF6BA10C12D}" destId="{0DBDBEF1-8E66-4B70-A541-675A7C802682}" srcOrd="0" destOrd="0" presId="urn:microsoft.com/office/officeart/2005/8/layout/hierarchy3"/>
    <dgm:cxn modelId="{F0EBCC34-DB3E-4C66-AB9A-662C44004A35}" type="presParOf" srcId="{DEEA954A-4A8A-4255-B53D-1CF6BA10C12D}" destId="{BF0925E2-BD3E-420C-A016-DF22C995F449}" srcOrd="1" destOrd="0" presId="urn:microsoft.com/office/officeart/2005/8/layout/hierarchy3"/>
    <dgm:cxn modelId="{ABBBF4F9-329F-43BA-84DE-4B63344A41CF}" type="presParOf" srcId="{EB585C7F-6895-42FE-95F6-4CC9858ABAC9}" destId="{14253C5F-6447-4837-B02B-846E9B6A1E71}" srcOrd="1" destOrd="0" presId="urn:microsoft.com/office/officeart/2005/8/layout/hierarchy3"/>
    <dgm:cxn modelId="{00309399-353B-469D-A961-1868834CB626}" type="presParOf" srcId="{14253C5F-6447-4837-B02B-846E9B6A1E71}" destId="{D71A4709-0B58-417D-9891-789844162EB4}" srcOrd="0" destOrd="0" presId="urn:microsoft.com/office/officeart/2005/8/layout/hierarchy3"/>
    <dgm:cxn modelId="{1F2952B3-2EBB-4CE4-A399-744FCFE0C881}" type="presParOf" srcId="{14253C5F-6447-4837-B02B-846E9B6A1E71}" destId="{6EBABBC0-6B41-4CAC-AFE4-C81C3EB0CB77}" srcOrd="1" destOrd="0" presId="urn:microsoft.com/office/officeart/2005/8/layout/hierarchy3"/>
    <dgm:cxn modelId="{1C171EEB-73E5-4F61-9B34-13FCF01F4E9C}" type="presParOf" srcId="{14253C5F-6447-4837-B02B-846E9B6A1E71}" destId="{8606E755-E9DC-4CFE-95F4-9C4D95697444}" srcOrd="2" destOrd="0" presId="urn:microsoft.com/office/officeart/2005/8/layout/hierarchy3"/>
    <dgm:cxn modelId="{C32EFE31-DE3A-4515-B4D0-709A6B8033E2}" type="presParOf" srcId="{14253C5F-6447-4837-B02B-846E9B6A1E71}" destId="{E603482F-585D-408C-958B-EEE9B766A3C0}" srcOrd="3" destOrd="0" presId="urn:microsoft.com/office/officeart/2005/8/layout/hierarchy3"/>
    <dgm:cxn modelId="{52EAC67B-24F0-474A-8E69-35D81C879814}" type="presParOf" srcId="{B24DCEB8-4573-4364-B61C-AF67E4882D19}" destId="{A60F56E9-0F30-4074-A88B-0AD181CD9EEB}" srcOrd="2" destOrd="0" presId="urn:microsoft.com/office/officeart/2005/8/layout/hierarchy3"/>
    <dgm:cxn modelId="{38D9DBE5-C40D-4302-B6C3-FFAEF832836C}" type="presParOf" srcId="{A60F56E9-0F30-4074-A88B-0AD181CD9EEB}" destId="{6F846513-DD3A-4D66-BE65-CD5074F00FF7}" srcOrd="0" destOrd="0" presId="urn:microsoft.com/office/officeart/2005/8/layout/hierarchy3"/>
    <dgm:cxn modelId="{02D16663-04AF-4C81-8ECF-0FBFF53F55FB}" type="presParOf" srcId="{6F846513-DD3A-4D66-BE65-CD5074F00FF7}" destId="{6F043DF6-7654-499E-8669-D97AF3E5B2CE}" srcOrd="0" destOrd="0" presId="urn:microsoft.com/office/officeart/2005/8/layout/hierarchy3"/>
    <dgm:cxn modelId="{A6148F6E-830E-4BE6-B215-A54EA46BF71B}" type="presParOf" srcId="{6F846513-DD3A-4D66-BE65-CD5074F00FF7}" destId="{6AF3CB8D-F89E-43FE-BAF7-4A4521CAC6CD}" srcOrd="1" destOrd="0" presId="urn:microsoft.com/office/officeart/2005/8/layout/hierarchy3"/>
    <dgm:cxn modelId="{95C23732-6DB0-41AD-91C8-033914D41401}" type="presParOf" srcId="{A60F56E9-0F30-4074-A88B-0AD181CD9EEB}" destId="{616BAC5F-6BEE-4EA0-81F0-F9701D94ED44}" srcOrd="1" destOrd="0" presId="urn:microsoft.com/office/officeart/2005/8/layout/hierarchy3"/>
    <dgm:cxn modelId="{CA19E7EA-65AF-4F2D-9245-071D592B0415}" type="presParOf" srcId="{616BAC5F-6BEE-4EA0-81F0-F9701D94ED44}" destId="{EBC7EC03-027F-4B09-A610-664BA145429C}" srcOrd="0" destOrd="0" presId="urn:microsoft.com/office/officeart/2005/8/layout/hierarchy3"/>
    <dgm:cxn modelId="{59A47132-E2A4-49C8-B30D-4EE76BF5F6DF}" type="presParOf" srcId="{616BAC5F-6BEE-4EA0-81F0-F9701D94ED44}" destId="{D1583A19-2667-42FF-99EB-DFBEDB2D85BF}" srcOrd="1" destOrd="0" presId="urn:microsoft.com/office/officeart/2005/8/layout/hierarchy3"/>
    <dgm:cxn modelId="{7390B09E-B123-4285-8490-4952BB81C776}" type="presParOf" srcId="{616BAC5F-6BEE-4EA0-81F0-F9701D94ED44}" destId="{965900DF-2D01-467D-A789-AF083DF9D311}" srcOrd="2" destOrd="0" presId="urn:microsoft.com/office/officeart/2005/8/layout/hierarchy3"/>
    <dgm:cxn modelId="{D519FC1F-8CF4-4F01-8B7F-A9D8C84B1C03}" type="presParOf" srcId="{616BAC5F-6BEE-4EA0-81F0-F9701D94ED44}" destId="{235E90BC-1C65-4F32-9C00-0CD78B154E1A}" srcOrd="3" destOrd="0" presId="urn:microsoft.com/office/officeart/2005/8/layout/hierarchy3"/>
    <dgm:cxn modelId="{9FF6BB7D-0BAD-43F5-9B40-AA5411DC6202}" type="presParOf" srcId="{B24DCEB8-4573-4364-B61C-AF67E4882D19}" destId="{ADB1201E-7557-4FBA-9EF4-24A023D78CFE}" srcOrd="3" destOrd="0" presId="urn:microsoft.com/office/officeart/2005/8/layout/hierarchy3"/>
    <dgm:cxn modelId="{C166E574-D1D7-4381-9FCB-756B404BC2A0}" type="presParOf" srcId="{ADB1201E-7557-4FBA-9EF4-24A023D78CFE}" destId="{1F6D7955-F89D-478C-AE0A-46D48001D2D6}" srcOrd="0" destOrd="0" presId="urn:microsoft.com/office/officeart/2005/8/layout/hierarchy3"/>
    <dgm:cxn modelId="{051F6269-9362-4C90-988E-41C1C520619A}" type="presParOf" srcId="{1F6D7955-F89D-478C-AE0A-46D48001D2D6}" destId="{3B7AED4E-FD06-464D-A273-D79A5AA2ADED}" srcOrd="0" destOrd="0" presId="urn:microsoft.com/office/officeart/2005/8/layout/hierarchy3"/>
    <dgm:cxn modelId="{DB8C145A-3806-4C93-B51B-ACE6C65437CB}" type="presParOf" srcId="{1F6D7955-F89D-478C-AE0A-46D48001D2D6}" destId="{B5E4CF20-A0D6-4C38-A47B-26C878C24B96}" srcOrd="1" destOrd="0" presId="urn:microsoft.com/office/officeart/2005/8/layout/hierarchy3"/>
    <dgm:cxn modelId="{EB879012-5BA7-42ED-B016-47F20D80D10C}" type="presParOf" srcId="{ADB1201E-7557-4FBA-9EF4-24A023D78CFE}" destId="{5A88D897-2F65-428E-90A4-9C31C8FCBB30}" srcOrd="1" destOrd="0" presId="urn:microsoft.com/office/officeart/2005/8/layout/hierarchy3"/>
    <dgm:cxn modelId="{A9E6712D-C42D-440B-8F6E-94A1BFB41D1C}" type="presParOf" srcId="{B24DCEB8-4573-4364-B61C-AF67E4882D19}" destId="{EF30E10B-A23E-4862-AEFF-10249E1BA400}" srcOrd="4" destOrd="0" presId="urn:microsoft.com/office/officeart/2005/8/layout/hierarchy3"/>
    <dgm:cxn modelId="{619F4B25-232A-415C-A517-BF9C40D1B5CE}" type="presParOf" srcId="{EF30E10B-A23E-4862-AEFF-10249E1BA400}" destId="{D12E5A1A-F630-4005-9840-F18020BE3640}" srcOrd="0" destOrd="0" presId="urn:microsoft.com/office/officeart/2005/8/layout/hierarchy3"/>
    <dgm:cxn modelId="{128E7FB4-5DE4-41F1-97B8-3F03DAAE9BC2}" type="presParOf" srcId="{D12E5A1A-F630-4005-9840-F18020BE3640}" destId="{4493D8A4-88F6-4A72-B366-F18B0F95109E}" srcOrd="0" destOrd="0" presId="urn:microsoft.com/office/officeart/2005/8/layout/hierarchy3"/>
    <dgm:cxn modelId="{E4033219-67FA-404A-9B1F-4871BDB46432}" type="presParOf" srcId="{D12E5A1A-F630-4005-9840-F18020BE3640}" destId="{67D6C8C6-04EA-435E-B5BB-0FDBD628B0CC}" srcOrd="1" destOrd="0" presId="urn:microsoft.com/office/officeart/2005/8/layout/hierarchy3"/>
    <dgm:cxn modelId="{AD4CA302-25F8-4CF7-92C3-82C2E4FEFDD7}" type="presParOf" srcId="{EF30E10B-A23E-4862-AEFF-10249E1BA400}" destId="{396612D9-E4DC-49DC-AA2A-AEA1628E5C54}" srcOrd="1" destOrd="0" presId="urn:microsoft.com/office/officeart/2005/8/layout/hierarchy3"/>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D00D88-9C79-4533-A629-D8C9A4C5096F}">
      <dsp:nvSpPr>
        <dsp:cNvPr id="0" name=""/>
        <dsp:cNvSpPr/>
      </dsp:nvSpPr>
      <dsp:spPr>
        <a:xfrm>
          <a:off x="2" y="0"/>
          <a:ext cx="10069411" cy="3173488"/>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02B8F821-4969-4FED-A567-5D3FA2579F72}">
      <dsp:nvSpPr>
        <dsp:cNvPr id="0" name=""/>
        <dsp:cNvSpPr/>
      </dsp:nvSpPr>
      <dsp:spPr>
        <a:xfrm>
          <a:off x="483" y="952046"/>
          <a:ext cx="1893132" cy="1269395"/>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Clr>
              <a:schemeClr val="tx1"/>
            </a:buClr>
            <a:buFont typeface="Wingdings" panose="05000000000000000000" pitchFamily="2" charset="2"/>
            <a:buNone/>
          </a:pPr>
          <a:r>
            <a:rPr lang="en-US" sz="2000" b="0" i="0" kern="1200">
              <a:effectLst/>
              <a:latin typeface="Segoe UI Variable Small Semilig" pitchFamily="2" charset="0"/>
            </a:rPr>
            <a:t>Data Collection</a:t>
          </a:r>
          <a:endParaRPr lang="en-IN" sz="2000" kern="1200" dirty="0"/>
        </a:p>
      </dsp:txBody>
      <dsp:txXfrm>
        <a:off x="62450" y="1014013"/>
        <a:ext cx="1769198" cy="1145461"/>
      </dsp:txXfrm>
    </dsp:sp>
    <dsp:sp modelId="{511AA6D5-B065-4D72-99F1-8696C8481681}">
      <dsp:nvSpPr>
        <dsp:cNvPr id="0" name=""/>
        <dsp:cNvSpPr/>
      </dsp:nvSpPr>
      <dsp:spPr>
        <a:xfrm>
          <a:off x="2044313" y="952046"/>
          <a:ext cx="1893132" cy="1269395"/>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Clr>
              <a:schemeClr val="tx1"/>
            </a:buClr>
            <a:buFont typeface="Wingdings" panose="05000000000000000000" pitchFamily="2" charset="2"/>
            <a:buNone/>
          </a:pPr>
          <a:r>
            <a:rPr lang="en-US" sz="2000" b="0" i="0" kern="1200">
              <a:effectLst/>
              <a:latin typeface="Segoe UI Variable Small Semilig" pitchFamily="2" charset="0"/>
            </a:rPr>
            <a:t>Data Preprocessing</a:t>
          </a:r>
          <a:endParaRPr lang="en-IN" sz="2000" kern="1200" dirty="0"/>
        </a:p>
      </dsp:txBody>
      <dsp:txXfrm>
        <a:off x="2106280" y="1014013"/>
        <a:ext cx="1769198" cy="1145461"/>
      </dsp:txXfrm>
    </dsp:sp>
    <dsp:sp modelId="{98ACE336-DC44-4941-B3D1-DB36DADFE992}">
      <dsp:nvSpPr>
        <dsp:cNvPr id="0" name=""/>
        <dsp:cNvSpPr/>
      </dsp:nvSpPr>
      <dsp:spPr>
        <a:xfrm>
          <a:off x="4088142" y="941028"/>
          <a:ext cx="1893132" cy="1269395"/>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Clr>
              <a:schemeClr val="tx1"/>
            </a:buClr>
            <a:buFont typeface="Wingdings" panose="05000000000000000000" pitchFamily="2" charset="2"/>
            <a:buNone/>
          </a:pPr>
          <a:r>
            <a:rPr lang="en-US" sz="2000" b="0" i="0" kern="1200" dirty="0">
              <a:effectLst/>
              <a:latin typeface="Segoe UI Variable Small Semilig" pitchFamily="2" charset="0"/>
            </a:rPr>
            <a:t>Model Selection</a:t>
          </a:r>
          <a:endParaRPr lang="en-IN" sz="2000" kern="1200" dirty="0"/>
        </a:p>
      </dsp:txBody>
      <dsp:txXfrm>
        <a:off x="4150109" y="1002995"/>
        <a:ext cx="1769198" cy="1145461"/>
      </dsp:txXfrm>
    </dsp:sp>
    <dsp:sp modelId="{F2B72F0B-2D83-4FA5-9578-31A530D2B803}">
      <dsp:nvSpPr>
        <dsp:cNvPr id="0" name=""/>
        <dsp:cNvSpPr/>
      </dsp:nvSpPr>
      <dsp:spPr>
        <a:xfrm>
          <a:off x="6131971" y="945369"/>
          <a:ext cx="1893132" cy="1269395"/>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Clr>
              <a:schemeClr val="tx1"/>
            </a:buClr>
            <a:buFont typeface="Wingdings" panose="05000000000000000000" pitchFamily="2" charset="2"/>
            <a:buNone/>
          </a:pPr>
          <a:r>
            <a:rPr lang="en-US" sz="2000" b="0" i="0" kern="1200" dirty="0">
              <a:effectLst/>
              <a:latin typeface="Segoe UI Variable Small Semilig" pitchFamily="2" charset="0"/>
            </a:rPr>
            <a:t>Model Training</a:t>
          </a:r>
          <a:endParaRPr lang="en-IN" sz="2000" kern="1200" dirty="0"/>
        </a:p>
      </dsp:txBody>
      <dsp:txXfrm>
        <a:off x="6193938" y="1007336"/>
        <a:ext cx="1769198" cy="1145461"/>
      </dsp:txXfrm>
    </dsp:sp>
    <dsp:sp modelId="{5427D978-DF80-4629-A4F9-361220669684}">
      <dsp:nvSpPr>
        <dsp:cNvPr id="0" name=""/>
        <dsp:cNvSpPr/>
      </dsp:nvSpPr>
      <dsp:spPr>
        <a:xfrm>
          <a:off x="8175800" y="952046"/>
          <a:ext cx="1893132" cy="1269395"/>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Clr>
              <a:prstClr val="black"/>
            </a:buClr>
            <a:buFont typeface="Wingdings" panose="05000000000000000000" pitchFamily="2" charset="2"/>
            <a:buNone/>
          </a:pPr>
          <a:r>
            <a:rPr lang="en-IN" sz="2000" b="0" i="0" kern="1200" dirty="0">
              <a:solidFill>
                <a:prstClr val="white"/>
              </a:solidFill>
              <a:effectLst/>
              <a:latin typeface="Segoe UI Variable Small Semilig" pitchFamily="2" charset="0"/>
              <a:ea typeface="+mn-ea"/>
              <a:cs typeface="+mn-cs"/>
            </a:rPr>
            <a:t>Prediction</a:t>
          </a:r>
        </a:p>
      </dsp:txBody>
      <dsp:txXfrm>
        <a:off x="8237767" y="1014013"/>
        <a:ext cx="1769198" cy="11454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269F28-85A0-46C0-B3AD-D6A3C10816E1}">
      <dsp:nvSpPr>
        <dsp:cNvPr id="0" name=""/>
        <dsp:cNvSpPr/>
      </dsp:nvSpPr>
      <dsp:spPr>
        <a:xfrm rot="16200000">
          <a:off x="-622210" y="630880"/>
          <a:ext cx="2861630" cy="1599868"/>
        </a:xfrm>
        <a:prstGeom prst="flowChartManualOperati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52400" tIns="0" rIns="152400" bIns="0" numCol="1" spcCol="1270" anchor="ctr" anchorCtr="0">
          <a:noAutofit/>
        </a:bodyPr>
        <a:lstStyle/>
        <a:p>
          <a:pPr marL="0" lvl="0" indent="0" algn="ctr" defTabSz="1066800">
            <a:lnSpc>
              <a:spcPct val="90000"/>
            </a:lnSpc>
            <a:spcBef>
              <a:spcPct val="0"/>
            </a:spcBef>
            <a:spcAft>
              <a:spcPct val="35000"/>
            </a:spcAft>
            <a:buFont typeface="Wingdings" panose="05000000000000000000" pitchFamily="2" charset="2"/>
            <a:buNone/>
          </a:pPr>
          <a:r>
            <a:rPr lang="en-US" sz="2400" kern="1200" dirty="0"/>
            <a:t>Melanoma</a:t>
          </a:r>
          <a:endParaRPr lang="en-IN" sz="2400" kern="1200" dirty="0"/>
        </a:p>
      </dsp:txBody>
      <dsp:txXfrm rot="5400000">
        <a:off x="8671" y="572325"/>
        <a:ext cx="1599868" cy="1716978"/>
      </dsp:txXfrm>
    </dsp:sp>
    <dsp:sp modelId="{CDD8D70B-E952-4B9D-9109-384BB421C5CF}">
      <dsp:nvSpPr>
        <dsp:cNvPr id="0" name=""/>
        <dsp:cNvSpPr/>
      </dsp:nvSpPr>
      <dsp:spPr>
        <a:xfrm rot="16200000">
          <a:off x="1097648" y="630880"/>
          <a:ext cx="2861630" cy="1599868"/>
        </a:xfrm>
        <a:prstGeom prst="flowChartManualOperati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33350" tIns="0" rIns="133350" bIns="0" numCol="1" spcCol="1270" anchor="ctr" anchorCtr="0">
          <a:noAutofit/>
        </a:bodyPr>
        <a:lstStyle/>
        <a:p>
          <a:pPr marL="0" lvl="0" indent="0" algn="ctr" defTabSz="933450">
            <a:lnSpc>
              <a:spcPct val="90000"/>
            </a:lnSpc>
            <a:spcBef>
              <a:spcPct val="0"/>
            </a:spcBef>
            <a:spcAft>
              <a:spcPct val="35000"/>
            </a:spcAft>
            <a:buFont typeface="Wingdings" panose="05000000000000000000" pitchFamily="2" charset="2"/>
            <a:buNone/>
          </a:pPr>
          <a:r>
            <a:rPr lang="en-US" sz="2100" kern="1200" dirty="0"/>
            <a:t>Melanocytic nevus</a:t>
          </a:r>
          <a:endParaRPr lang="en-IN" sz="2100" kern="1200" dirty="0"/>
        </a:p>
      </dsp:txBody>
      <dsp:txXfrm rot="5400000">
        <a:off x="1728529" y="572325"/>
        <a:ext cx="1599868" cy="1716978"/>
      </dsp:txXfrm>
    </dsp:sp>
    <dsp:sp modelId="{EF752B17-D2DC-4E66-8744-32F31466EDC0}">
      <dsp:nvSpPr>
        <dsp:cNvPr id="0" name=""/>
        <dsp:cNvSpPr/>
      </dsp:nvSpPr>
      <dsp:spPr>
        <a:xfrm rot="16200000">
          <a:off x="2817507" y="630880"/>
          <a:ext cx="2861630" cy="1599868"/>
        </a:xfrm>
        <a:prstGeom prst="flowChartManualOperati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52400" tIns="0" rIns="152400" bIns="0" numCol="1" spcCol="1270" anchor="ctr" anchorCtr="0">
          <a:noAutofit/>
        </a:bodyPr>
        <a:lstStyle/>
        <a:p>
          <a:pPr marL="0" lvl="0" indent="0" algn="ctr" defTabSz="1066800">
            <a:lnSpc>
              <a:spcPct val="90000"/>
            </a:lnSpc>
            <a:spcBef>
              <a:spcPct val="0"/>
            </a:spcBef>
            <a:spcAft>
              <a:spcPct val="35000"/>
            </a:spcAft>
            <a:buFont typeface="Wingdings" panose="05000000000000000000" pitchFamily="2" charset="2"/>
            <a:buNone/>
          </a:pPr>
          <a:r>
            <a:rPr lang="en-US" sz="2400" kern="1200" dirty="0"/>
            <a:t>Basal cell carcinoma</a:t>
          </a:r>
          <a:endParaRPr lang="en-IN" sz="2400" kern="1200" dirty="0"/>
        </a:p>
      </dsp:txBody>
      <dsp:txXfrm rot="5400000">
        <a:off x="3448388" y="572325"/>
        <a:ext cx="1599868" cy="1716978"/>
      </dsp:txXfrm>
    </dsp:sp>
    <dsp:sp modelId="{84429E59-94E7-46DA-BEDB-E65117E3A554}">
      <dsp:nvSpPr>
        <dsp:cNvPr id="0" name=""/>
        <dsp:cNvSpPr/>
      </dsp:nvSpPr>
      <dsp:spPr>
        <a:xfrm rot="16200000">
          <a:off x="4537366" y="630880"/>
          <a:ext cx="2861630" cy="1599868"/>
        </a:xfrm>
        <a:prstGeom prst="flowChartManualOperati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52400" tIns="0" rIns="152400" bIns="0" numCol="1" spcCol="1270" anchor="ctr" anchorCtr="0">
          <a:noAutofit/>
        </a:bodyPr>
        <a:lstStyle/>
        <a:p>
          <a:pPr marL="0" lvl="0" indent="0" algn="ctr" defTabSz="1066800">
            <a:lnSpc>
              <a:spcPct val="90000"/>
            </a:lnSpc>
            <a:spcBef>
              <a:spcPct val="0"/>
            </a:spcBef>
            <a:spcAft>
              <a:spcPct val="35000"/>
            </a:spcAft>
            <a:buNone/>
          </a:pPr>
          <a:r>
            <a:rPr lang="en-US" sz="2400" kern="1200" dirty="0"/>
            <a:t>Actinic keratosis </a:t>
          </a:r>
          <a:endParaRPr lang="en-IN" sz="2400" kern="1200" dirty="0"/>
        </a:p>
      </dsp:txBody>
      <dsp:txXfrm rot="5400000">
        <a:off x="5168247" y="572325"/>
        <a:ext cx="1599868" cy="1716978"/>
      </dsp:txXfrm>
    </dsp:sp>
    <dsp:sp modelId="{473A6785-10E9-4D2D-B932-F730D7E09DCB}">
      <dsp:nvSpPr>
        <dsp:cNvPr id="0" name=""/>
        <dsp:cNvSpPr/>
      </dsp:nvSpPr>
      <dsp:spPr>
        <a:xfrm rot="16200000">
          <a:off x="6257224" y="630880"/>
          <a:ext cx="2861630" cy="1599868"/>
        </a:xfrm>
        <a:prstGeom prst="flowChartManualOperati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52400" tIns="0" rIns="152400" bIns="0" numCol="1" spcCol="1270" anchor="ctr" anchorCtr="0">
          <a:noAutofit/>
        </a:bodyPr>
        <a:lstStyle/>
        <a:p>
          <a:pPr marL="0" lvl="0" indent="0" algn="ctr" defTabSz="1066800">
            <a:lnSpc>
              <a:spcPct val="90000"/>
            </a:lnSpc>
            <a:spcBef>
              <a:spcPct val="0"/>
            </a:spcBef>
            <a:spcAft>
              <a:spcPct val="35000"/>
            </a:spcAft>
            <a:buNone/>
          </a:pPr>
          <a:r>
            <a:rPr lang="en-US" sz="2400" kern="1200" dirty="0"/>
            <a:t>Benign keratosis </a:t>
          </a:r>
          <a:endParaRPr lang="en-IN" sz="2400" kern="1200" dirty="0"/>
        </a:p>
      </dsp:txBody>
      <dsp:txXfrm rot="5400000">
        <a:off x="6888105" y="572325"/>
        <a:ext cx="1599868" cy="1716978"/>
      </dsp:txXfrm>
    </dsp:sp>
    <dsp:sp modelId="{B9808192-B19F-4A0E-9B78-311CA4DA41A8}">
      <dsp:nvSpPr>
        <dsp:cNvPr id="0" name=""/>
        <dsp:cNvSpPr/>
      </dsp:nvSpPr>
      <dsp:spPr>
        <a:xfrm rot="16200000">
          <a:off x="7977083" y="630880"/>
          <a:ext cx="2861630" cy="1599868"/>
        </a:xfrm>
        <a:prstGeom prst="flowChartManualOperati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52400" tIns="0" rIns="152400" bIns="0" numCol="1" spcCol="1270" anchor="ctr" anchorCtr="0">
          <a:noAutofit/>
        </a:bodyPr>
        <a:lstStyle/>
        <a:p>
          <a:pPr marL="0" lvl="0" indent="0" algn="ctr" defTabSz="1066800">
            <a:lnSpc>
              <a:spcPct val="90000"/>
            </a:lnSpc>
            <a:spcBef>
              <a:spcPct val="0"/>
            </a:spcBef>
            <a:spcAft>
              <a:spcPct val="35000"/>
            </a:spcAft>
            <a:buFont typeface="Wingdings" panose="05000000000000000000" pitchFamily="2" charset="2"/>
            <a:buNone/>
          </a:pPr>
          <a:r>
            <a:rPr lang="en-US" sz="2400" kern="1200" dirty="0" err="1"/>
            <a:t>Dermatofi-broma</a:t>
          </a:r>
          <a:endParaRPr lang="en-IN" sz="2400" kern="1200" dirty="0"/>
        </a:p>
      </dsp:txBody>
      <dsp:txXfrm rot="5400000">
        <a:off x="8607964" y="572325"/>
        <a:ext cx="1599868" cy="1716978"/>
      </dsp:txXfrm>
    </dsp:sp>
    <dsp:sp modelId="{9F3596C1-960F-4890-B07D-EAD45035427A}">
      <dsp:nvSpPr>
        <dsp:cNvPr id="0" name=""/>
        <dsp:cNvSpPr/>
      </dsp:nvSpPr>
      <dsp:spPr>
        <a:xfrm rot="16200000">
          <a:off x="9696942" y="630880"/>
          <a:ext cx="2861630" cy="1599868"/>
        </a:xfrm>
        <a:prstGeom prst="flowChartManualOperati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52400" tIns="0" rIns="152400" bIns="0" numCol="1" spcCol="1270" anchor="ctr" anchorCtr="0">
          <a:noAutofit/>
        </a:bodyPr>
        <a:lstStyle/>
        <a:p>
          <a:pPr marL="0" lvl="0" indent="0" algn="ctr" defTabSz="1066800">
            <a:lnSpc>
              <a:spcPct val="90000"/>
            </a:lnSpc>
            <a:spcBef>
              <a:spcPct val="0"/>
            </a:spcBef>
            <a:spcAft>
              <a:spcPct val="35000"/>
            </a:spcAft>
            <a:buFont typeface="Wingdings" panose="05000000000000000000" pitchFamily="2" charset="2"/>
            <a:buNone/>
          </a:pPr>
          <a:r>
            <a:rPr lang="en-US" sz="2400" kern="1200" dirty="0"/>
            <a:t>Vascular lesion</a:t>
          </a:r>
          <a:endParaRPr lang="en-IN" sz="2400" kern="1200" dirty="0"/>
        </a:p>
      </dsp:txBody>
      <dsp:txXfrm rot="5400000">
        <a:off x="10327823" y="572325"/>
        <a:ext cx="1599868" cy="17169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3F86E1-AA8F-46CD-BBB8-B270DA226929}">
      <dsp:nvSpPr>
        <dsp:cNvPr id="0" name=""/>
        <dsp:cNvSpPr/>
      </dsp:nvSpPr>
      <dsp:spPr>
        <a:xfrm>
          <a:off x="255312" y="2423"/>
          <a:ext cx="1873246" cy="93662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36195" tIns="24130" rIns="36195" bIns="24130" numCol="1" spcCol="1270" anchor="ctr" anchorCtr="0">
          <a:noAutofit/>
        </a:bodyPr>
        <a:lstStyle/>
        <a:p>
          <a:pPr marL="0" lvl="0" indent="0" algn="ctr" defTabSz="844550">
            <a:lnSpc>
              <a:spcPct val="90000"/>
            </a:lnSpc>
            <a:spcBef>
              <a:spcPct val="0"/>
            </a:spcBef>
            <a:spcAft>
              <a:spcPct val="35000"/>
            </a:spcAft>
            <a:buNone/>
          </a:pPr>
          <a:r>
            <a:rPr lang="en-US" sz="1900" kern="1200" dirty="0">
              <a:effectLst/>
              <a:latin typeface="Calibri" panose="020F0502020204030204" pitchFamily="34" charset="0"/>
              <a:ea typeface="Calibri" panose="020F0502020204030204" pitchFamily="34" charset="0"/>
              <a:cs typeface="Times New Roman" panose="02020603050405020304" pitchFamily="18" charset="0"/>
            </a:rPr>
            <a:t>Advancements in AI Technology</a:t>
          </a:r>
          <a:endParaRPr lang="en-IN" sz="1900" kern="1200" dirty="0"/>
        </a:p>
      </dsp:txBody>
      <dsp:txXfrm>
        <a:off x="282745" y="29856"/>
        <a:ext cx="1818380" cy="881757"/>
      </dsp:txXfrm>
    </dsp:sp>
    <dsp:sp modelId="{0DBDBEF1-8E66-4B70-A541-675A7C802682}">
      <dsp:nvSpPr>
        <dsp:cNvPr id="0" name=""/>
        <dsp:cNvSpPr/>
      </dsp:nvSpPr>
      <dsp:spPr>
        <a:xfrm>
          <a:off x="2596870" y="2423"/>
          <a:ext cx="1873246" cy="93662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36195" tIns="24130" rIns="36195" bIns="24130" numCol="1" spcCol="1270" anchor="ctr" anchorCtr="0">
          <a:noAutofit/>
        </a:bodyPr>
        <a:lstStyle/>
        <a:p>
          <a:pPr marL="0" lvl="0" indent="0" algn="ctr" defTabSz="844550">
            <a:lnSpc>
              <a:spcPct val="90000"/>
            </a:lnSpc>
            <a:spcBef>
              <a:spcPct val="0"/>
            </a:spcBef>
            <a:spcAft>
              <a:spcPct val="35000"/>
            </a:spcAft>
            <a:buNone/>
          </a:pPr>
          <a:r>
            <a:rPr lang="en-US" sz="1900" kern="1200" dirty="0">
              <a:effectLst/>
              <a:latin typeface="Calibri" panose="020F0502020204030204" pitchFamily="34" charset="0"/>
              <a:ea typeface="Calibri" panose="020F0502020204030204" pitchFamily="34" charset="0"/>
              <a:cs typeface="Times New Roman" panose="02020603050405020304" pitchFamily="18" charset="0"/>
            </a:rPr>
            <a:t>Integration with Other Technologies</a:t>
          </a:r>
          <a:endParaRPr lang="en-IN" sz="1900" kern="1200" dirty="0"/>
        </a:p>
      </dsp:txBody>
      <dsp:txXfrm>
        <a:off x="2624303" y="29856"/>
        <a:ext cx="1818380" cy="881757"/>
      </dsp:txXfrm>
    </dsp:sp>
    <dsp:sp modelId="{D71A4709-0B58-417D-9891-789844162EB4}">
      <dsp:nvSpPr>
        <dsp:cNvPr id="0" name=""/>
        <dsp:cNvSpPr/>
      </dsp:nvSpPr>
      <dsp:spPr>
        <a:xfrm>
          <a:off x="2784194" y="939046"/>
          <a:ext cx="187324" cy="702467"/>
        </a:xfrm>
        <a:custGeom>
          <a:avLst/>
          <a:gdLst/>
          <a:ahLst/>
          <a:cxnLst/>
          <a:rect l="0" t="0" r="0" b="0"/>
          <a:pathLst>
            <a:path>
              <a:moveTo>
                <a:pt x="0" y="0"/>
              </a:moveTo>
              <a:lnTo>
                <a:pt x="0" y="702467"/>
              </a:lnTo>
              <a:lnTo>
                <a:pt x="187324" y="702467"/>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EBABBC0-6B41-4CAC-AFE4-C81C3EB0CB77}">
      <dsp:nvSpPr>
        <dsp:cNvPr id="0" name=""/>
        <dsp:cNvSpPr/>
      </dsp:nvSpPr>
      <dsp:spPr>
        <a:xfrm>
          <a:off x="2971519" y="1173201"/>
          <a:ext cx="1498596" cy="936623"/>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8575" tIns="19050" rIns="28575" bIns="19050" numCol="1" spcCol="1270" anchor="ctr" anchorCtr="0">
          <a:noAutofit/>
        </a:bodyPr>
        <a:lstStyle/>
        <a:p>
          <a:pPr marL="0" lvl="0" indent="0" algn="ctr" defTabSz="666750">
            <a:lnSpc>
              <a:spcPct val="90000"/>
            </a:lnSpc>
            <a:spcBef>
              <a:spcPct val="0"/>
            </a:spcBef>
            <a:spcAft>
              <a:spcPct val="35000"/>
            </a:spcAft>
            <a:buNone/>
          </a:pPr>
          <a:r>
            <a:rPr lang="en-US" sz="1500" kern="1200" dirty="0">
              <a:effectLst/>
              <a:latin typeface="Calibri" panose="020F0502020204030204" pitchFamily="34" charset="0"/>
              <a:ea typeface="Calibri" panose="020F0502020204030204" pitchFamily="34" charset="0"/>
              <a:cs typeface="Times New Roman" panose="02020603050405020304" pitchFamily="18" charset="0"/>
            </a:rPr>
            <a:t>Internet of Things (IoT)</a:t>
          </a:r>
          <a:endParaRPr lang="en-IN" sz="1500" kern="1200" dirty="0"/>
        </a:p>
      </dsp:txBody>
      <dsp:txXfrm>
        <a:off x="2998952" y="1200634"/>
        <a:ext cx="1443730" cy="881757"/>
      </dsp:txXfrm>
    </dsp:sp>
    <dsp:sp modelId="{8606E755-E9DC-4CFE-95F4-9C4D95697444}">
      <dsp:nvSpPr>
        <dsp:cNvPr id="0" name=""/>
        <dsp:cNvSpPr/>
      </dsp:nvSpPr>
      <dsp:spPr>
        <a:xfrm>
          <a:off x="2784194" y="939046"/>
          <a:ext cx="187324" cy="1873246"/>
        </a:xfrm>
        <a:custGeom>
          <a:avLst/>
          <a:gdLst/>
          <a:ahLst/>
          <a:cxnLst/>
          <a:rect l="0" t="0" r="0" b="0"/>
          <a:pathLst>
            <a:path>
              <a:moveTo>
                <a:pt x="0" y="0"/>
              </a:moveTo>
              <a:lnTo>
                <a:pt x="0" y="1873246"/>
              </a:lnTo>
              <a:lnTo>
                <a:pt x="187324" y="1873246"/>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603482F-585D-408C-958B-EEE9B766A3C0}">
      <dsp:nvSpPr>
        <dsp:cNvPr id="0" name=""/>
        <dsp:cNvSpPr/>
      </dsp:nvSpPr>
      <dsp:spPr>
        <a:xfrm>
          <a:off x="2971519" y="2343980"/>
          <a:ext cx="1498596" cy="936623"/>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8575" tIns="19050" rIns="28575" bIns="19050" numCol="1" spcCol="1270" anchor="ctr" anchorCtr="0">
          <a:noAutofit/>
        </a:bodyPr>
        <a:lstStyle/>
        <a:p>
          <a:pPr marL="0" lvl="0" indent="0" algn="ctr" defTabSz="666750">
            <a:lnSpc>
              <a:spcPct val="90000"/>
            </a:lnSpc>
            <a:spcBef>
              <a:spcPct val="0"/>
            </a:spcBef>
            <a:spcAft>
              <a:spcPct val="35000"/>
            </a:spcAft>
            <a:buNone/>
          </a:pPr>
          <a:r>
            <a:rPr lang="en-US" sz="1500" kern="1200" dirty="0">
              <a:effectLst/>
              <a:latin typeface="Calibri" panose="020F0502020204030204" pitchFamily="34" charset="0"/>
              <a:ea typeface="Calibri" panose="020F0502020204030204" pitchFamily="34" charset="0"/>
              <a:cs typeface="Times New Roman" panose="02020603050405020304" pitchFamily="18" charset="0"/>
            </a:rPr>
            <a:t>Augmented Reality (AR) and Virtual Reality (VR)</a:t>
          </a:r>
          <a:endParaRPr lang="en-IN" sz="1500" kern="1200" dirty="0"/>
        </a:p>
      </dsp:txBody>
      <dsp:txXfrm>
        <a:off x="2998952" y="2371413"/>
        <a:ext cx="1443730" cy="881757"/>
      </dsp:txXfrm>
    </dsp:sp>
    <dsp:sp modelId="{6F043DF6-7654-499E-8669-D97AF3E5B2CE}">
      <dsp:nvSpPr>
        <dsp:cNvPr id="0" name=""/>
        <dsp:cNvSpPr/>
      </dsp:nvSpPr>
      <dsp:spPr>
        <a:xfrm>
          <a:off x="4938427" y="2423"/>
          <a:ext cx="1873246" cy="93662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36195" tIns="24130" rIns="36195" bIns="24130" numCol="1" spcCol="1270" anchor="ctr" anchorCtr="0">
          <a:noAutofit/>
        </a:bodyPr>
        <a:lstStyle/>
        <a:p>
          <a:pPr marL="0" lvl="0" indent="0" algn="ctr" defTabSz="844550">
            <a:lnSpc>
              <a:spcPct val="90000"/>
            </a:lnSpc>
            <a:spcBef>
              <a:spcPct val="0"/>
            </a:spcBef>
            <a:spcAft>
              <a:spcPct val="35000"/>
            </a:spcAft>
            <a:buNone/>
          </a:pPr>
          <a:r>
            <a:rPr lang="en-US" sz="1900" kern="1200" dirty="0">
              <a:effectLst/>
              <a:latin typeface="Calibri" panose="020F0502020204030204" pitchFamily="34" charset="0"/>
              <a:ea typeface="Calibri" panose="020F0502020204030204" pitchFamily="34" charset="0"/>
              <a:cs typeface="Times New Roman" panose="02020603050405020304" pitchFamily="18" charset="0"/>
            </a:rPr>
            <a:t>Increased Automation in Healthcare</a:t>
          </a:r>
          <a:endParaRPr lang="en-IN" sz="1900" kern="1200" dirty="0"/>
        </a:p>
      </dsp:txBody>
      <dsp:txXfrm>
        <a:off x="4965860" y="29856"/>
        <a:ext cx="1818380" cy="881757"/>
      </dsp:txXfrm>
    </dsp:sp>
    <dsp:sp modelId="{EBC7EC03-027F-4B09-A610-664BA145429C}">
      <dsp:nvSpPr>
        <dsp:cNvPr id="0" name=""/>
        <dsp:cNvSpPr/>
      </dsp:nvSpPr>
      <dsp:spPr>
        <a:xfrm>
          <a:off x="5125752" y="939046"/>
          <a:ext cx="187324" cy="702467"/>
        </a:xfrm>
        <a:custGeom>
          <a:avLst/>
          <a:gdLst/>
          <a:ahLst/>
          <a:cxnLst/>
          <a:rect l="0" t="0" r="0" b="0"/>
          <a:pathLst>
            <a:path>
              <a:moveTo>
                <a:pt x="0" y="0"/>
              </a:moveTo>
              <a:lnTo>
                <a:pt x="0" y="702467"/>
              </a:lnTo>
              <a:lnTo>
                <a:pt x="187324" y="702467"/>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1583A19-2667-42FF-99EB-DFBEDB2D85BF}">
      <dsp:nvSpPr>
        <dsp:cNvPr id="0" name=""/>
        <dsp:cNvSpPr/>
      </dsp:nvSpPr>
      <dsp:spPr>
        <a:xfrm>
          <a:off x="5313077" y="1173201"/>
          <a:ext cx="1498596" cy="936623"/>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8575" tIns="19050" rIns="28575" bIns="19050" numCol="1" spcCol="1270" anchor="ctr" anchorCtr="0">
          <a:noAutofit/>
        </a:bodyPr>
        <a:lstStyle/>
        <a:p>
          <a:pPr marL="0" lvl="0" indent="0" algn="ctr" defTabSz="666750">
            <a:lnSpc>
              <a:spcPct val="90000"/>
            </a:lnSpc>
            <a:spcBef>
              <a:spcPct val="0"/>
            </a:spcBef>
            <a:spcAft>
              <a:spcPct val="35000"/>
            </a:spcAft>
            <a:buFont typeface="Wingdings" panose="05000000000000000000" pitchFamily="2" charset="2"/>
            <a:buNone/>
          </a:pPr>
          <a:r>
            <a:rPr lang="en-US" sz="1500" kern="1200" dirty="0">
              <a:effectLst/>
              <a:latin typeface="Calibri" panose="020F0502020204030204" pitchFamily="34" charset="0"/>
              <a:ea typeface="Calibri" panose="020F0502020204030204" pitchFamily="34" charset="0"/>
              <a:cs typeface="Times New Roman" panose="02020603050405020304" pitchFamily="18" charset="0"/>
            </a:rPr>
            <a:t>Certification Standards</a:t>
          </a:r>
          <a:endParaRPr lang="en-IN" sz="1500" kern="1200" dirty="0"/>
        </a:p>
      </dsp:txBody>
      <dsp:txXfrm>
        <a:off x="5340510" y="1200634"/>
        <a:ext cx="1443730" cy="881757"/>
      </dsp:txXfrm>
    </dsp:sp>
    <dsp:sp modelId="{965900DF-2D01-467D-A789-AF083DF9D311}">
      <dsp:nvSpPr>
        <dsp:cNvPr id="0" name=""/>
        <dsp:cNvSpPr/>
      </dsp:nvSpPr>
      <dsp:spPr>
        <a:xfrm>
          <a:off x="5125752" y="939046"/>
          <a:ext cx="187324" cy="1873246"/>
        </a:xfrm>
        <a:custGeom>
          <a:avLst/>
          <a:gdLst/>
          <a:ahLst/>
          <a:cxnLst/>
          <a:rect l="0" t="0" r="0" b="0"/>
          <a:pathLst>
            <a:path>
              <a:moveTo>
                <a:pt x="0" y="0"/>
              </a:moveTo>
              <a:lnTo>
                <a:pt x="0" y="1873246"/>
              </a:lnTo>
              <a:lnTo>
                <a:pt x="187324" y="1873246"/>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35E90BC-1C65-4F32-9C00-0CD78B154E1A}">
      <dsp:nvSpPr>
        <dsp:cNvPr id="0" name=""/>
        <dsp:cNvSpPr/>
      </dsp:nvSpPr>
      <dsp:spPr>
        <a:xfrm>
          <a:off x="5313077" y="2343980"/>
          <a:ext cx="1498596" cy="936623"/>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8575" tIns="19050" rIns="28575" bIns="19050" numCol="1" spcCol="1270" anchor="ctr" anchorCtr="0">
          <a:noAutofit/>
        </a:bodyPr>
        <a:lstStyle/>
        <a:p>
          <a:pPr marL="0" lvl="0" indent="0" algn="ctr" defTabSz="666750">
            <a:lnSpc>
              <a:spcPct val="90000"/>
            </a:lnSpc>
            <a:spcBef>
              <a:spcPct val="0"/>
            </a:spcBef>
            <a:spcAft>
              <a:spcPct val="35000"/>
            </a:spcAft>
            <a:buNone/>
          </a:pPr>
          <a:r>
            <a:rPr lang="en-US" sz="1500" kern="1200">
              <a:effectLst/>
              <a:latin typeface="Calibri" panose="020F0502020204030204" pitchFamily="34" charset="0"/>
              <a:ea typeface="Calibri" panose="020F0502020204030204" pitchFamily="34" charset="0"/>
              <a:cs typeface="Times New Roman" panose="02020603050405020304" pitchFamily="18" charset="0"/>
            </a:rPr>
            <a:t>Clearer Regulations</a:t>
          </a:r>
          <a:endParaRPr lang="en-IN" sz="1500" kern="1200" dirty="0"/>
        </a:p>
      </dsp:txBody>
      <dsp:txXfrm>
        <a:off x="5340510" y="2371413"/>
        <a:ext cx="1443730" cy="881757"/>
      </dsp:txXfrm>
    </dsp:sp>
    <dsp:sp modelId="{3B7AED4E-FD06-464D-A273-D79A5AA2ADED}">
      <dsp:nvSpPr>
        <dsp:cNvPr id="0" name=""/>
        <dsp:cNvSpPr/>
      </dsp:nvSpPr>
      <dsp:spPr>
        <a:xfrm>
          <a:off x="7279985" y="2423"/>
          <a:ext cx="1873246" cy="93662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36195" tIns="24130" rIns="36195" bIns="24130" numCol="1" spcCol="1270" anchor="ctr" anchorCtr="0">
          <a:noAutofit/>
        </a:bodyPr>
        <a:lstStyle/>
        <a:p>
          <a:pPr marL="0" lvl="0" indent="0" algn="ctr" defTabSz="844550">
            <a:lnSpc>
              <a:spcPct val="90000"/>
            </a:lnSpc>
            <a:spcBef>
              <a:spcPct val="0"/>
            </a:spcBef>
            <a:spcAft>
              <a:spcPct val="35000"/>
            </a:spcAft>
            <a:buNone/>
          </a:pPr>
          <a:r>
            <a:rPr lang="en-US" sz="1900" kern="1200" dirty="0">
              <a:effectLst/>
              <a:latin typeface="Calibri" panose="020F0502020204030204" pitchFamily="34" charset="0"/>
              <a:ea typeface="Calibri" panose="020F0502020204030204" pitchFamily="34" charset="0"/>
              <a:cs typeface="Times New Roman" panose="02020603050405020304" pitchFamily="18" charset="0"/>
            </a:rPr>
            <a:t>Regulatory and Legal Frameworks</a:t>
          </a:r>
          <a:endParaRPr lang="en-IN" sz="1900" kern="1200" dirty="0"/>
        </a:p>
      </dsp:txBody>
      <dsp:txXfrm>
        <a:off x="7307418" y="29856"/>
        <a:ext cx="1818380" cy="881757"/>
      </dsp:txXfrm>
    </dsp:sp>
    <dsp:sp modelId="{4493D8A4-88F6-4A72-B366-F18B0F95109E}">
      <dsp:nvSpPr>
        <dsp:cNvPr id="0" name=""/>
        <dsp:cNvSpPr/>
      </dsp:nvSpPr>
      <dsp:spPr>
        <a:xfrm>
          <a:off x="9621543" y="2423"/>
          <a:ext cx="1873246" cy="93662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36195" tIns="24130" rIns="36195" bIns="24130" numCol="1" spcCol="1270" anchor="ctr" anchorCtr="0">
          <a:noAutofit/>
        </a:bodyPr>
        <a:lstStyle/>
        <a:p>
          <a:pPr marL="0" lvl="0" indent="0" algn="ctr" defTabSz="844550">
            <a:lnSpc>
              <a:spcPct val="90000"/>
            </a:lnSpc>
            <a:spcBef>
              <a:spcPct val="0"/>
            </a:spcBef>
            <a:spcAft>
              <a:spcPct val="35000"/>
            </a:spcAft>
            <a:buNone/>
          </a:pPr>
          <a:r>
            <a:rPr lang="en-US" sz="1900" kern="1200">
              <a:effectLst/>
              <a:latin typeface="Calibri" panose="020F0502020204030204" pitchFamily="34" charset="0"/>
              <a:ea typeface="Calibri" panose="020F0502020204030204" pitchFamily="34" charset="0"/>
              <a:cs typeface="Times New Roman" panose="02020603050405020304" pitchFamily="18" charset="0"/>
            </a:rPr>
            <a:t>Public Acceptance and Education</a:t>
          </a:r>
          <a:endParaRPr lang="en-IN" sz="1900" kern="1200" dirty="0"/>
        </a:p>
      </dsp:txBody>
      <dsp:txXfrm>
        <a:off x="9648976" y="29856"/>
        <a:ext cx="1818380" cy="881757"/>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F58A7F-0D9D-4878-ABB2-C29ACBEA4033}" type="datetimeFigureOut">
              <a:rPr lang="en-US" smtClean="0"/>
              <a:t>5/7/2024</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08245E75-3F97-4E12-BB3E-1787EBFD103E}"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726731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F58A7F-0D9D-4878-ABB2-C29ACBEA4033}" type="datetimeFigureOut">
              <a:rPr lang="en-US" smtClean="0"/>
              <a:t>5/7/2024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245E75-3F97-4E12-BB3E-1787EBFD103E}"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718975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F58A7F-0D9D-4878-ABB2-C29ACBEA4033}" type="datetimeFigureOut">
              <a:rPr lang="en-US" smtClean="0"/>
              <a:t>5/7/2024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245E75-3F97-4E12-BB3E-1787EBFD103E}"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06816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F58A7F-0D9D-4878-ABB2-C29ACBEA4033}" type="datetimeFigureOut">
              <a:rPr lang="en-US" smtClean="0"/>
              <a:t>5/7/2024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245E75-3F97-4E12-BB3E-1787EBFD103E}"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358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F58A7F-0D9D-4878-ABB2-C29ACBEA4033}" type="datetimeFigureOut">
              <a:rPr lang="en-US" smtClean="0"/>
              <a:t>5/7/2024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245E75-3F97-4E12-BB3E-1787EBFD103E}"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32163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F58A7F-0D9D-4878-ABB2-C29ACBEA4033}" type="datetimeFigureOut">
              <a:rPr lang="en-US" smtClean="0"/>
              <a:t>5/7/2024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245E75-3F97-4E12-BB3E-1787EBFD103E}"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37223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F58A7F-0D9D-4878-ABB2-C29ACBEA4033}" type="datetimeFigureOut">
              <a:rPr lang="en-US" smtClean="0"/>
              <a:t>5/7/2024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8245E75-3F97-4E12-BB3E-1787EBFD103E}"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22261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F58A7F-0D9D-4878-ABB2-C29ACBEA4033}" type="datetimeFigureOut">
              <a:rPr lang="en-US" smtClean="0"/>
              <a:t>5/7/2024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8245E75-3F97-4E12-BB3E-1787EBFD103E}"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706769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F58A7F-0D9D-4878-ABB2-C29ACBEA4033}" type="datetimeFigureOut">
              <a:rPr lang="en-US" smtClean="0"/>
              <a:t>5/7/2024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8245E75-3F97-4E12-BB3E-1787EBFD103E}" type="slidenum">
              <a:rPr lang="en-US" smtClean="0"/>
              <a:t>‹#›</a:t>
            </a:fld>
            <a:endParaRPr lang="en-US"/>
          </a:p>
        </p:txBody>
      </p:sp>
    </p:spTree>
    <p:extLst>
      <p:ext uri="{BB962C8B-B14F-4D97-AF65-F5344CB8AC3E}">
        <p14:creationId xmlns:p14="http://schemas.microsoft.com/office/powerpoint/2010/main" val="3642603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F58A7F-0D9D-4878-ABB2-C29ACBEA4033}" type="datetimeFigureOut">
              <a:rPr lang="en-US" smtClean="0"/>
              <a:t>5/7/2024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245E75-3F97-4E12-BB3E-1787EBFD103E}"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6212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66F58A7F-0D9D-4878-ABB2-C29ACBEA4033}" type="datetimeFigureOut">
              <a:rPr lang="en-US" smtClean="0"/>
              <a:t>5/7/2024</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08245E75-3F97-4E12-BB3E-1787EBFD103E}"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81207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6F58A7F-0D9D-4878-ABB2-C29ACBEA4033}" type="datetimeFigureOut">
              <a:rPr lang="en-US" smtClean="0"/>
              <a:t>5/7/2024</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08245E75-3F97-4E12-BB3E-1787EBFD103E}"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410085"/>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diagramLayout" Target="../diagrams/layout3.xml"/><Relationship Id="rId7" Type="http://schemas.openxmlformats.org/officeDocument/2006/relationships/image" Target="../media/image9.png"/><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 Id="rId9" Type="http://schemas.openxmlformats.org/officeDocument/2006/relationships/hyperlink" Target="https://apicciano.commons.gc.cuny.edu/2021/02/24/artificial-intelligence-here-there-everywhere-oh-my/"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C7F81-54D4-26C8-7230-FF3D57A72391}"/>
              </a:ext>
            </a:extLst>
          </p:cNvPr>
          <p:cNvSpPr>
            <a:spLocks noGrp="1"/>
          </p:cNvSpPr>
          <p:nvPr>
            <p:ph type="title"/>
          </p:nvPr>
        </p:nvSpPr>
        <p:spPr>
          <a:xfrm>
            <a:off x="0" y="314543"/>
            <a:ext cx="12083845" cy="1470102"/>
          </a:xfrm>
        </p:spPr>
        <p:txBody>
          <a:bodyPr>
            <a:normAutofit fontScale="90000"/>
          </a:bodyPr>
          <a:lstStyle/>
          <a:p>
            <a:pPr algn="ctr"/>
            <a:r>
              <a:rPr lang="en-US" sz="5400" dirty="0">
                <a:solidFill>
                  <a:schemeClr val="accent3">
                    <a:lumMod val="75000"/>
                  </a:schemeClr>
                </a:solidFill>
              </a:rPr>
              <a:t>SKIN DISEASE DETECTION USING MACHINE LEARNING</a:t>
            </a:r>
          </a:p>
        </p:txBody>
      </p:sp>
      <p:pic>
        <p:nvPicPr>
          <p:cNvPr id="4" name="Content Placeholder 3">
            <a:extLst>
              <a:ext uri="{FF2B5EF4-FFF2-40B4-BE49-F238E27FC236}">
                <a16:creationId xmlns:a16="http://schemas.microsoft.com/office/drawing/2014/main" id="{8182B4D0-9D60-D707-F857-C2DD1C323300}"/>
              </a:ext>
            </a:extLst>
          </p:cNvPr>
          <p:cNvPicPr>
            <a:picLocks noGrp="1" noChangeAspect="1"/>
          </p:cNvPicPr>
          <p:nvPr>
            <p:ph idx="1"/>
          </p:nvPr>
        </p:nvPicPr>
        <p:blipFill>
          <a:blip r:embed="rId2"/>
          <a:stretch>
            <a:fillRect/>
          </a:stretch>
        </p:blipFill>
        <p:spPr>
          <a:xfrm>
            <a:off x="6808424" y="2347449"/>
            <a:ext cx="4094999" cy="2529813"/>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pic>
        <p:nvPicPr>
          <p:cNvPr id="5" name="Picture 4">
            <a:extLst>
              <a:ext uri="{FF2B5EF4-FFF2-40B4-BE49-F238E27FC236}">
                <a16:creationId xmlns:a16="http://schemas.microsoft.com/office/drawing/2014/main" id="{C9584418-542E-CF13-E506-D40E7E975ABB}"/>
              </a:ext>
            </a:extLst>
          </p:cNvPr>
          <p:cNvPicPr>
            <a:picLocks noChangeAspect="1"/>
          </p:cNvPicPr>
          <p:nvPr/>
        </p:nvPicPr>
        <p:blipFill>
          <a:blip r:embed="rId3"/>
          <a:stretch>
            <a:fillRect/>
          </a:stretch>
        </p:blipFill>
        <p:spPr>
          <a:xfrm>
            <a:off x="908705" y="2347451"/>
            <a:ext cx="3924717" cy="2533022"/>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908354941"/>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726AF0-99EB-4072-ECA9-26B9BD1FE3F3}"/>
              </a:ext>
            </a:extLst>
          </p:cNvPr>
          <p:cNvSpPr txBox="1"/>
          <p:nvPr/>
        </p:nvSpPr>
        <p:spPr>
          <a:xfrm>
            <a:off x="117988" y="330509"/>
            <a:ext cx="11901414" cy="5424627"/>
          </a:xfrm>
          <a:prstGeom prst="rect">
            <a:avLst/>
          </a:prstGeom>
          <a:noFill/>
        </p:spPr>
        <p:txBody>
          <a:bodyPr wrap="square" rtlCol="0">
            <a:spAutoFit/>
          </a:bodyPr>
          <a:lstStyle/>
          <a:p>
            <a:pPr>
              <a:lnSpc>
                <a:spcPct val="107000"/>
              </a:lnSpc>
              <a:spcAft>
                <a:spcPts val="800"/>
              </a:spcAft>
            </a:pPr>
            <a:r>
              <a:rPr lang="en-US" sz="2400" b="1" dirty="0"/>
              <a:t>2. Hardware Limitations</a:t>
            </a:r>
          </a:p>
          <a:p>
            <a:pPr>
              <a:lnSpc>
                <a:spcPct val="107000"/>
              </a:lnSpc>
              <a:spcAft>
                <a:spcPts val="800"/>
              </a:spcAft>
            </a:pPr>
            <a:r>
              <a:rPr lang="en-US" sz="2400" b="1" dirty="0"/>
              <a:t>Resource Intensive</a:t>
            </a:r>
            <a:r>
              <a:rPr lang="en-US" sz="2400" dirty="0"/>
              <a:t>: Training CNNs, especially deep ones, requires considerable computational power and memory, which can be a limitation if resources are scarce.</a:t>
            </a:r>
          </a:p>
          <a:p>
            <a:pPr>
              <a:lnSpc>
                <a:spcPct val="107000"/>
              </a:lnSpc>
              <a:spcAft>
                <a:spcPts val="800"/>
              </a:spcAft>
            </a:pPr>
            <a:r>
              <a:rPr lang="en-US" sz="2400" b="1" dirty="0"/>
              <a:t>Solution</a:t>
            </a:r>
            <a:r>
              <a:rPr lang="en-US" sz="2400" dirty="0"/>
              <a:t>: Use more efficient architectures like </a:t>
            </a:r>
            <a:r>
              <a:rPr lang="en-US" sz="2400" dirty="0" err="1"/>
              <a:t>MobileNet</a:t>
            </a:r>
            <a:r>
              <a:rPr lang="en-US" sz="2400" dirty="0"/>
              <a:t> or </a:t>
            </a:r>
            <a:r>
              <a:rPr lang="en-US" sz="2400" dirty="0" err="1"/>
              <a:t>EfficientNet</a:t>
            </a:r>
            <a:r>
              <a:rPr lang="en-US" sz="2400" dirty="0"/>
              <a:t>. Another option is using cloud-based platforms with GPU access for training models.</a:t>
            </a:r>
          </a:p>
          <a:p>
            <a:pPr>
              <a:lnSpc>
                <a:spcPct val="107000"/>
              </a:lnSpc>
              <a:spcAft>
                <a:spcPts val="800"/>
              </a:spcAft>
            </a:pPr>
            <a:endParaRPr lang="en-US" sz="2400" dirty="0"/>
          </a:p>
          <a:p>
            <a:pPr>
              <a:lnSpc>
                <a:spcPct val="107000"/>
              </a:lnSpc>
              <a:spcAft>
                <a:spcPts val="800"/>
              </a:spcAft>
            </a:pPr>
            <a:r>
              <a:rPr lang="en-US" sz="2400" b="1" dirty="0"/>
              <a:t>3. Generalization to New Data</a:t>
            </a:r>
          </a:p>
          <a:p>
            <a:pPr>
              <a:lnSpc>
                <a:spcPct val="107000"/>
              </a:lnSpc>
              <a:spcAft>
                <a:spcPts val="800"/>
              </a:spcAft>
            </a:pPr>
            <a:r>
              <a:rPr lang="en-US" sz="2400" b="1" dirty="0"/>
              <a:t>Variability in New Data</a:t>
            </a:r>
            <a:r>
              <a:rPr lang="en-US" sz="2400" dirty="0"/>
              <a:t>: Models might perform well on data similar to what they were trained on but poorly on data from different sources, captured under different conditions, or from different demographic groups.</a:t>
            </a:r>
          </a:p>
          <a:p>
            <a:pPr>
              <a:lnSpc>
                <a:spcPct val="107000"/>
              </a:lnSpc>
              <a:spcAft>
                <a:spcPts val="800"/>
              </a:spcAft>
            </a:pPr>
            <a:r>
              <a:rPr lang="en-US" sz="2400" b="1" dirty="0"/>
              <a:t>Solution</a:t>
            </a:r>
            <a:r>
              <a:rPr lang="en-US" sz="2400" dirty="0"/>
              <a:t>: Include as diverse a dataset as possible during training. Consider domain adaptation techniques if the model needs to be applied to data from different sources.</a:t>
            </a:r>
          </a:p>
        </p:txBody>
      </p:sp>
    </p:spTree>
    <p:extLst>
      <p:ext uri="{BB962C8B-B14F-4D97-AF65-F5344CB8AC3E}">
        <p14:creationId xmlns:p14="http://schemas.microsoft.com/office/powerpoint/2010/main" val="3036056584"/>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0AF3C5-53C2-98C2-7EBB-F249C2E871F7}"/>
              </a:ext>
            </a:extLst>
          </p:cNvPr>
          <p:cNvSpPr txBox="1"/>
          <p:nvPr/>
        </p:nvSpPr>
        <p:spPr>
          <a:xfrm>
            <a:off x="0" y="143221"/>
            <a:ext cx="12192000" cy="707886"/>
          </a:xfrm>
          <a:prstGeom prst="rect">
            <a:avLst/>
          </a:prstGeom>
          <a:noFill/>
        </p:spPr>
        <p:txBody>
          <a:bodyPr wrap="square" rtlCol="0">
            <a:spAutoFit/>
          </a:bodyPr>
          <a:lstStyle/>
          <a:p>
            <a:pPr algn="ctr"/>
            <a:r>
              <a:rPr lang="en-US" sz="4000" u="sng" dirty="0">
                <a:effectLst>
                  <a:outerShdw blurRad="38100" dist="38100" dir="2700000" algn="tl">
                    <a:srgbClr val="000000">
                      <a:alpha val="43137"/>
                    </a:srgbClr>
                  </a:outerShdw>
                </a:effectLst>
              </a:rPr>
              <a:t>FUTURE ASPECTS</a:t>
            </a:r>
          </a:p>
        </p:txBody>
      </p:sp>
      <p:sp>
        <p:nvSpPr>
          <p:cNvPr id="3" name="TextBox 2">
            <a:extLst>
              <a:ext uri="{FF2B5EF4-FFF2-40B4-BE49-F238E27FC236}">
                <a16:creationId xmlns:a16="http://schemas.microsoft.com/office/drawing/2014/main" id="{8F60F376-979C-F941-2E14-D5B2B1DA2F83}"/>
              </a:ext>
            </a:extLst>
          </p:cNvPr>
          <p:cNvSpPr txBox="1"/>
          <p:nvPr/>
        </p:nvSpPr>
        <p:spPr>
          <a:xfrm>
            <a:off x="1" y="896600"/>
            <a:ext cx="12191999" cy="2090316"/>
          </a:xfrm>
          <a:prstGeom prst="rect">
            <a:avLst/>
          </a:prstGeom>
          <a:noFill/>
        </p:spPr>
        <p:txBody>
          <a:bodyPr wrap="square" rtlCol="0">
            <a:spAutoFit/>
          </a:bodyPr>
          <a:lstStyle/>
          <a:p>
            <a:pPr>
              <a:lnSpc>
                <a:spcPct val="107000"/>
              </a:lnSpc>
              <a:spcAft>
                <a:spcPts val="800"/>
              </a:spcAft>
            </a:pPr>
            <a:r>
              <a:rPr lang="en-US" sz="2400" dirty="0"/>
              <a:t>The future of skin disease detection using machine learning, particularly through convolutional neural networks (CNNs), is promising and likely to see significant advancements and broader integration into clinical practices. Here are several key aspects and developments that could shape the future of this field:</a:t>
            </a:r>
          </a:p>
          <a:p>
            <a:pPr>
              <a:lnSpc>
                <a:spcPct val="107000"/>
              </a:lnSpc>
              <a:spcAft>
                <a:spcPts val="800"/>
              </a:spcAft>
            </a:pP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4" name="Diagram 3">
            <a:extLst>
              <a:ext uri="{FF2B5EF4-FFF2-40B4-BE49-F238E27FC236}">
                <a16:creationId xmlns:a16="http://schemas.microsoft.com/office/drawing/2014/main" id="{1F075D15-997A-A775-1A26-0B5E705408F4}"/>
              </a:ext>
            </a:extLst>
          </p:cNvPr>
          <p:cNvGraphicFramePr/>
          <p:nvPr>
            <p:extLst>
              <p:ext uri="{D42A27DB-BD31-4B8C-83A1-F6EECF244321}">
                <p14:modId xmlns:p14="http://schemas.microsoft.com/office/powerpoint/2010/main" val="3591566623"/>
              </p:ext>
            </p:extLst>
          </p:nvPr>
        </p:nvGraphicFramePr>
        <p:xfrm>
          <a:off x="203199" y="2710149"/>
          <a:ext cx="11750102" cy="32830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BF957009-AB56-E857-663B-528F9FDF174F}"/>
              </a:ext>
            </a:extLst>
          </p:cNvPr>
          <p:cNvPicPr>
            <a:picLocks noChangeAspect="1"/>
          </p:cNvPicPr>
          <p:nvPr/>
        </p:nvPicPr>
        <p:blipFill>
          <a:blip r:embed="rId7">
            <a:extLst>
              <a:ext uri="{BEBA8EAE-BF5A-486C-A8C5-ECC9F3942E4B}">
                <a14:imgProps xmlns:a14="http://schemas.microsoft.com/office/drawing/2010/main">
                  <a14:imgLayer r:embed="rId8">
                    <a14:imgEffect>
                      <a14:artisticPlasticWrap/>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8361802" y="4142342"/>
            <a:ext cx="3591499" cy="1850834"/>
          </a:xfrm>
          <a:prstGeom prst="rect">
            <a:avLst/>
          </a:prstGeom>
          <a:ln>
            <a:noFill/>
          </a:ln>
          <a:effectLst>
            <a:softEdge rad="112500"/>
          </a:effectLst>
        </p:spPr>
      </p:pic>
    </p:spTree>
    <p:extLst>
      <p:ext uri="{BB962C8B-B14F-4D97-AF65-F5344CB8AC3E}">
        <p14:creationId xmlns:p14="http://schemas.microsoft.com/office/powerpoint/2010/main" val="2744894377"/>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74C112-C13E-12BD-0BE3-21A79A8C96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653" y="84460"/>
            <a:ext cx="9915181" cy="5688375"/>
          </a:xfrm>
          <a:prstGeom prst="rect">
            <a:avLst/>
          </a:prstGeom>
        </p:spPr>
      </p:pic>
      <p:sp>
        <p:nvSpPr>
          <p:cNvPr id="4" name="TextBox 3">
            <a:extLst>
              <a:ext uri="{FF2B5EF4-FFF2-40B4-BE49-F238E27FC236}">
                <a16:creationId xmlns:a16="http://schemas.microsoft.com/office/drawing/2014/main" id="{6D5B9C3E-B826-8EFA-CD1B-D51131A21B32}"/>
              </a:ext>
            </a:extLst>
          </p:cNvPr>
          <p:cNvSpPr txBox="1"/>
          <p:nvPr/>
        </p:nvSpPr>
        <p:spPr>
          <a:xfrm>
            <a:off x="7623128" y="4605050"/>
            <a:ext cx="4676280" cy="1569660"/>
          </a:xfrm>
          <a:prstGeom prst="rect">
            <a:avLst/>
          </a:prstGeom>
          <a:noFill/>
        </p:spPr>
        <p:txBody>
          <a:bodyPr wrap="none" rtlCol="0">
            <a:spAutoFit/>
          </a:bodyPr>
          <a:lstStyle/>
          <a:p>
            <a:r>
              <a:rPr lang="en-US" sz="2400" dirty="0">
                <a:effectLst>
                  <a:outerShdw blurRad="38100" dist="38100" dir="2700000" algn="tl">
                    <a:srgbClr val="000000">
                      <a:alpha val="43137"/>
                    </a:srgbClr>
                  </a:outerShdw>
                </a:effectLst>
                <a:latin typeface="Arial Rounded MT Bold" panose="020F0704030504030204" pitchFamily="34" charset="0"/>
              </a:rPr>
              <a:t>Aniket Kumar 		221230008 </a:t>
            </a:r>
          </a:p>
          <a:p>
            <a:r>
              <a:rPr lang="en-US" sz="2400" dirty="0">
                <a:effectLst>
                  <a:outerShdw blurRad="38100" dist="38100" dir="2700000" algn="tl">
                    <a:srgbClr val="000000">
                      <a:alpha val="43137"/>
                    </a:srgbClr>
                  </a:outerShdw>
                </a:effectLst>
                <a:latin typeface="Arial Rounded MT Bold" panose="020F0704030504030204" pitchFamily="34" charset="0"/>
              </a:rPr>
              <a:t>Kshitiz </a:t>
            </a:r>
            <a:r>
              <a:rPr lang="en-US" sz="2400" dirty="0" err="1">
                <a:effectLst>
                  <a:outerShdw blurRad="38100" dist="38100" dir="2700000" algn="tl">
                    <a:srgbClr val="000000">
                      <a:alpha val="43137"/>
                    </a:srgbClr>
                  </a:outerShdw>
                </a:effectLst>
                <a:latin typeface="Arial Rounded MT Bold" panose="020F0704030504030204" pitchFamily="34" charset="0"/>
              </a:rPr>
              <a:t>Kanwatia</a:t>
            </a:r>
            <a:r>
              <a:rPr lang="en-US" sz="2400" dirty="0">
                <a:effectLst>
                  <a:outerShdw blurRad="38100" dist="38100" dir="2700000" algn="tl">
                    <a:srgbClr val="000000">
                      <a:alpha val="43137"/>
                    </a:srgbClr>
                  </a:outerShdw>
                </a:effectLst>
                <a:latin typeface="Arial Rounded MT Bold" panose="020F0704030504030204" pitchFamily="34" charset="0"/>
              </a:rPr>
              <a:t> 	221230032 </a:t>
            </a:r>
          </a:p>
          <a:p>
            <a:r>
              <a:rPr lang="en-US" sz="2400" dirty="0">
                <a:effectLst>
                  <a:outerShdw blurRad="38100" dist="38100" dir="2700000" algn="tl">
                    <a:srgbClr val="000000">
                      <a:alpha val="43137"/>
                    </a:srgbClr>
                  </a:outerShdw>
                </a:effectLst>
                <a:latin typeface="Arial Rounded MT Bold" panose="020F0704030504030204" pitchFamily="34" charset="0"/>
              </a:rPr>
              <a:t>Md. </a:t>
            </a:r>
            <a:r>
              <a:rPr lang="en-US" sz="2400" dirty="0" err="1">
                <a:effectLst>
                  <a:outerShdw blurRad="38100" dist="38100" dir="2700000" algn="tl">
                    <a:srgbClr val="000000">
                      <a:alpha val="43137"/>
                    </a:srgbClr>
                  </a:outerShdw>
                </a:effectLst>
                <a:latin typeface="Arial Rounded MT Bold" panose="020F0704030504030204" pitchFamily="34" charset="0"/>
              </a:rPr>
              <a:t>Zamin</a:t>
            </a:r>
            <a:r>
              <a:rPr lang="en-US" sz="2400" dirty="0">
                <a:effectLst>
                  <a:outerShdw blurRad="38100" dist="38100" dir="2700000" algn="tl">
                    <a:srgbClr val="000000">
                      <a:alpha val="43137"/>
                    </a:srgbClr>
                  </a:outerShdw>
                </a:effectLst>
                <a:latin typeface="Arial Rounded MT Bold" panose="020F0704030504030204" pitchFamily="34" charset="0"/>
              </a:rPr>
              <a:t> </a:t>
            </a:r>
            <a:r>
              <a:rPr lang="en-US" sz="2400" dirty="0" err="1">
                <a:effectLst>
                  <a:outerShdw blurRad="38100" dist="38100" dir="2700000" algn="tl">
                    <a:srgbClr val="000000">
                      <a:alpha val="43137"/>
                    </a:srgbClr>
                  </a:outerShdw>
                </a:effectLst>
                <a:latin typeface="Arial Rounded MT Bold" panose="020F0704030504030204" pitchFamily="34" charset="0"/>
              </a:rPr>
              <a:t>Alam</a:t>
            </a:r>
            <a:r>
              <a:rPr lang="en-US" sz="2400" dirty="0">
                <a:effectLst>
                  <a:outerShdw blurRad="38100" dist="38100" dir="2700000" algn="tl">
                    <a:srgbClr val="000000">
                      <a:alpha val="43137"/>
                    </a:srgbClr>
                  </a:outerShdw>
                </a:effectLst>
                <a:latin typeface="Arial Rounded MT Bold" panose="020F0704030504030204" pitchFamily="34" charset="0"/>
              </a:rPr>
              <a:t> 	221230034 </a:t>
            </a:r>
          </a:p>
          <a:p>
            <a:r>
              <a:rPr lang="en-US" sz="2400" dirty="0">
                <a:effectLst>
                  <a:outerShdw blurRad="38100" dist="38100" dir="2700000" algn="tl">
                    <a:srgbClr val="000000">
                      <a:alpha val="43137"/>
                    </a:srgbClr>
                  </a:outerShdw>
                </a:effectLst>
                <a:latin typeface="Arial Rounded MT Bold" panose="020F0704030504030204" pitchFamily="34" charset="0"/>
              </a:rPr>
              <a:t>Nitin </a:t>
            </a:r>
            <a:r>
              <a:rPr lang="en-US" sz="2400" dirty="0" err="1">
                <a:effectLst>
                  <a:outerShdw blurRad="38100" dist="38100" dir="2700000" algn="tl">
                    <a:srgbClr val="000000">
                      <a:alpha val="43137"/>
                    </a:srgbClr>
                  </a:outerShdw>
                </a:effectLst>
                <a:latin typeface="Arial Rounded MT Bold" panose="020F0704030504030204" pitchFamily="34" charset="0"/>
              </a:rPr>
              <a:t>Kushwah</a:t>
            </a:r>
            <a:r>
              <a:rPr lang="en-US" sz="2400" dirty="0">
                <a:effectLst>
                  <a:outerShdw blurRad="38100" dist="38100" dir="2700000" algn="tl">
                    <a:srgbClr val="000000">
                      <a:alpha val="43137"/>
                    </a:srgbClr>
                  </a:outerShdw>
                </a:effectLst>
                <a:latin typeface="Arial Rounded MT Bold" panose="020F0704030504030204" pitchFamily="34" charset="0"/>
              </a:rPr>
              <a:t> 		221230042 </a:t>
            </a:r>
            <a:endParaRPr lang="en-IN" sz="2400" dirty="0">
              <a:effectLst>
                <a:outerShdw blurRad="38100" dist="38100" dir="2700000" algn="tl">
                  <a:srgbClr val="000000">
                    <a:alpha val="43137"/>
                  </a:srgbClr>
                </a:outerShdw>
              </a:effectLst>
              <a:latin typeface="Arial Rounded MT Bold" panose="020F0704030504030204" pitchFamily="34" charset="0"/>
            </a:endParaRPr>
          </a:p>
        </p:txBody>
      </p:sp>
    </p:spTree>
    <p:extLst>
      <p:ext uri="{BB962C8B-B14F-4D97-AF65-F5344CB8AC3E}">
        <p14:creationId xmlns:p14="http://schemas.microsoft.com/office/powerpoint/2010/main" val="212895581"/>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9A0C46-DD6C-FF57-8559-E57CF779812B}"/>
              </a:ext>
            </a:extLst>
          </p:cNvPr>
          <p:cNvSpPr txBox="1"/>
          <p:nvPr/>
        </p:nvSpPr>
        <p:spPr>
          <a:xfrm>
            <a:off x="3542574" y="242371"/>
            <a:ext cx="8976852" cy="769441"/>
          </a:xfrm>
          <a:prstGeom prst="rect">
            <a:avLst/>
          </a:prstGeom>
          <a:noFill/>
        </p:spPr>
        <p:txBody>
          <a:bodyPr wrap="square" rtlCol="0">
            <a:spAutoFit/>
          </a:bodyPr>
          <a:lstStyle/>
          <a:p>
            <a:r>
              <a:rPr lang="en-US" sz="4400" u="sng" dirty="0">
                <a:effectLst>
                  <a:outerShdw blurRad="38100" dist="38100" dir="2700000" algn="tl">
                    <a:srgbClr val="000000">
                      <a:alpha val="43137"/>
                    </a:srgbClr>
                  </a:outerShdw>
                </a:effectLst>
              </a:rPr>
              <a:t>TABLE OF CONTENTS</a:t>
            </a:r>
          </a:p>
        </p:txBody>
      </p:sp>
      <p:sp>
        <p:nvSpPr>
          <p:cNvPr id="3" name="TextBox 2">
            <a:extLst>
              <a:ext uri="{FF2B5EF4-FFF2-40B4-BE49-F238E27FC236}">
                <a16:creationId xmlns:a16="http://schemas.microsoft.com/office/drawing/2014/main" id="{3B33FB9E-DD5D-10DD-3D2F-AF2D397D8295}"/>
              </a:ext>
            </a:extLst>
          </p:cNvPr>
          <p:cNvSpPr txBox="1"/>
          <p:nvPr/>
        </p:nvSpPr>
        <p:spPr>
          <a:xfrm>
            <a:off x="333588" y="1524592"/>
            <a:ext cx="11877368" cy="6340197"/>
          </a:xfrm>
          <a:prstGeom prst="rect">
            <a:avLst/>
          </a:prstGeom>
          <a:noFill/>
        </p:spPr>
        <p:txBody>
          <a:bodyPr wrap="square" rtlCol="0">
            <a:spAutoFit/>
          </a:bodyPr>
          <a:lstStyle/>
          <a:p>
            <a:pPr marL="342900" indent="-342900">
              <a:spcAft>
                <a:spcPts val="1200"/>
              </a:spcAft>
              <a:buFont typeface="+mj-lt"/>
              <a:buAutoNum type="arabicPeriod"/>
            </a:pPr>
            <a:r>
              <a:rPr lang="en-US" sz="2800" dirty="0"/>
              <a:t>For What Skin Disease Detection Using Machine Learning Stands</a:t>
            </a:r>
          </a:p>
          <a:p>
            <a:pPr>
              <a:spcAft>
                <a:spcPts val="1200"/>
              </a:spcAft>
            </a:pPr>
            <a:r>
              <a:rPr lang="en-US" sz="2800" dirty="0"/>
              <a:t>2.  Why We Use Machine Learning For Skin Detection</a:t>
            </a:r>
          </a:p>
          <a:p>
            <a:pPr>
              <a:spcAft>
                <a:spcPts val="1200"/>
              </a:spcAft>
            </a:pPr>
            <a:r>
              <a:rPr lang="en-US" sz="2800" dirty="0"/>
              <a:t>3.  Dataset</a:t>
            </a:r>
          </a:p>
          <a:p>
            <a:pPr>
              <a:spcAft>
                <a:spcPts val="1200"/>
              </a:spcAft>
            </a:pPr>
            <a:r>
              <a:rPr lang="en-US" sz="2800" dirty="0"/>
              <a:t>4.  Model</a:t>
            </a:r>
          </a:p>
          <a:p>
            <a:pPr>
              <a:spcAft>
                <a:spcPts val="1200"/>
              </a:spcAft>
            </a:pPr>
            <a:r>
              <a:rPr lang="en-US" sz="2800" dirty="0"/>
              <a:t>5.  Output</a:t>
            </a:r>
          </a:p>
          <a:p>
            <a:pPr>
              <a:spcAft>
                <a:spcPts val="1200"/>
              </a:spcAft>
            </a:pPr>
            <a:r>
              <a:rPr lang="en-US" sz="2800" dirty="0"/>
              <a:t>6.  Problem Faced</a:t>
            </a:r>
          </a:p>
          <a:p>
            <a:pPr>
              <a:spcAft>
                <a:spcPts val="1200"/>
              </a:spcAft>
            </a:pPr>
            <a:r>
              <a:rPr lang="en-US" sz="2800" dirty="0"/>
              <a:t>7.  Future Aspect</a:t>
            </a:r>
          </a:p>
          <a:p>
            <a:pPr>
              <a:spcAft>
                <a:spcPts val="1200"/>
              </a:spcAft>
            </a:pPr>
            <a:endParaRPr lang="en-US" sz="2800" dirty="0"/>
          </a:p>
          <a:p>
            <a:pPr marL="342900" indent="-342900">
              <a:spcAft>
                <a:spcPts val="1200"/>
              </a:spcAft>
              <a:buFont typeface="+mj-lt"/>
              <a:buAutoNum type="arabicPeriod"/>
            </a:pPr>
            <a:endParaRPr lang="en-US" dirty="0"/>
          </a:p>
          <a:p>
            <a:pPr marL="342900" indent="-342900">
              <a:spcAft>
                <a:spcPts val="1200"/>
              </a:spcAft>
              <a:buFont typeface="+mj-lt"/>
              <a:buAutoNum type="arabicPeriod"/>
            </a:pPr>
            <a:endParaRPr lang="en-US" dirty="0"/>
          </a:p>
          <a:p>
            <a:pPr marL="342900" indent="-342900">
              <a:spcAft>
                <a:spcPts val="1200"/>
              </a:spcAft>
              <a:buFont typeface="+mj-lt"/>
              <a:buAutoNum type="arabicPeriod"/>
            </a:pPr>
            <a:endParaRPr lang="en-US" dirty="0"/>
          </a:p>
          <a:p>
            <a:pPr marL="342900" indent="-342900">
              <a:spcAft>
                <a:spcPts val="1200"/>
              </a:spcAft>
              <a:buFont typeface="+mj-lt"/>
              <a:buAutoNum type="arabicPeriod"/>
            </a:pPr>
            <a:endParaRPr lang="en-US" dirty="0"/>
          </a:p>
        </p:txBody>
      </p:sp>
    </p:spTree>
    <p:extLst>
      <p:ext uri="{BB962C8B-B14F-4D97-AF65-F5344CB8AC3E}">
        <p14:creationId xmlns:p14="http://schemas.microsoft.com/office/powerpoint/2010/main" val="2275066070"/>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5D8C52-F9C8-6F51-2610-52E9B17BAACF}"/>
              </a:ext>
            </a:extLst>
          </p:cNvPr>
          <p:cNvSpPr txBox="1"/>
          <p:nvPr/>
        </p:nvSpPr>
        <p:spPr>
          <a:xfrm>
            <a:off x="214295" y="605306"/>
            <a:ext cx="11716968" cy="1477328"/>
          </a:xfrm>
          <a:prstGeom prst="rect">
            <a:avLst/>
          </a:prstGeom>
          <a:noFill/>
        </p:spPr>
        <p:txBody>
          <a:bodyPr wrap="square" rtlCol="0">
            <a:spAutoFit/>
          </a:bodyPr>
          <a:lstStyle/>
          <a:p>
            <a:pPr algn="just"/>
            <a:endParaRPr lang="en-US" dirty="0"/>
          </a:p>
          <a:p>
            <a:pPr algn="just"/>
            <a:r>
              <a:rPr lang="en-US" sz="2400" dirty="0"/>
              <a:t>Skin disease detection using machine learning involves developing algorithms that can accurately identify various skin conditions from images. The project typically consists of several steps:</a:t>
            </a:r>
          </a:p>
        </p:txBody>
      </p:sp>
      <p:sp>
        <p:nvSpPr>
          <p:cNvPr id="4" name="TextBox 3">
            <a:extLst>
              <a:ext uri="{FF2B5EF4-FFF2-40B4-BE49-F238E27FC236}">
                <a16:creationId xmlns:a16="http://schemas.microsoft.com/office/drawing/2014/main" id="{2A2D1186-78F7-C826-987D-82A803B8EA29}"/>
              </a:ext>
            </a:extLst>
          </p:cNvPr>
          <p:cNvSpPr txBox="1"/>
          <p:nvPr/>
        </p:nvSpPr>
        <p:spPr>
          <a:xfrm>
            <a:off x="313451" y="3581115"/>
            <a:ext cx="11716968" cy="2492990"/>
          </a:xfrm>
          <a:prstGeom prst="rect">
            <a:avLst/>
          </a:prstGeom>
          <a:noFill/>
        </p:spPr>
        <p:txBody>
          <a:bodyPr wrap="square" rtlCol="0">
            <a:spAutoFit/>
          </a:bodyPr>
          <a:lstStyle/>
          <a:p>
            <a:pPr marL="285750" indent="-285750" algn="l">
              <a:buClr>
                <a:schemeClr val="tx1"/>
              </a:buClr>
              <a:buFont typeface="Wingdings" panose="05000000000000000000" pitchFamily="2" charset="2"/>
              <a:buChar char="§"/>
            </a:pPr>
            <a:endParaRPr lang="en-US" sz="2400" b="0" i="0" dirty="0">
              <a:solidFill>
                <a:srgbClr val="0D0D0D"/>
              </a:solidFill>
              <a:effectLst/>
              <a:latin typeface="Segoe UI Variable Small Semilig" pitchFamily="2" charset="0"/>
            </a:endParaRPr>
          </a:p>
          <a:p>
            <a:pPr algn="l">
              <a:buClr>
                <a:schemeClr val="tx1"/>
              </a:buClr>
            </a:pPr>
            <a:endParaRPr lang="en-US" sz="2400" b="0" i="0" dirty="0">
              <a:solidFill>
                <a:srgbClr val="0D0D0D"/>
              </a:solidFill>
              <a:effectLst/>
              <a:latin typeface="Segoe UI Variable Small Semilig" pitchFamily="2" charset="0"/>
            </a:endParaRPr>
          </a:p>
          <a:p>
            <a:pPr marL="285750" indent="-285750" algn="l">
              <a:buClr>
                <a:schemeClr val="tx1"/>
              </a:buClr>
              <a:buFont typeface="Wingdings" panose="05000000000000000000" pitchFamily="2" charset="2"/>
              <a:buChar char="§"/>
            </a:pPr>
            <a:endParaRPr lang="en-US" sz="2400" b="0" i="0" dirty="0">
              <a:solidFill>
                <a:srgbClr val="0D0D0D"/>
              </a:solidFill>
              <a:effectLst/>
              <a:latin typeface="Segoe UI Variable Small Semilig" pitchFamily="2" charset="0"/>
            </a:endParaRPr>
          </a:p>
          <a:p>
            <a:pPr marL="285750" indent="-285750" algn="l">
              <a:buClr>
                <a:schemeClr val="tx1"/>
              </a:buClr>
              <a:buFont typeface="Wingdings" panose="05000000000000000000" pitchFamily="2" charset="2"/>
              <a:buChar char="§"/>
            </a:pPr>
            <a:endParaRPr lang="en-US" b="0" i="0" dirty="0">
              <a:solidFill>
                <a:schemeClr val="accent6"/>
              </a:solidFill>
              <a:effectLst/>
              <a:highlight>
                <a:srgbClr val="00FFFF"/>
              </a:highlight>
              <a:latin typeface="Segoe UI Variable Small Semilig" pitchFamily="2" charset="0"/>
            </a:endParaRPr>
          </a:p>
          <a:p>
            <a:pPr algn="just"/>
            <a:r>
              <a:rPr lang="en-US" sz="2400" dirty="0"/>
              <a:t>Throughout the project, collaboration with dermatologists and medical professionals is essential to ensure the accuracy and reliability of the system in clinical settings.</a:t>
            </a:r>
          </a:p>
          <a:p>
            <a:pPr marL="285750" indent="-285750">
              <a:buFont typeface="Wingdings" panose="05000000000000000000" pitchFamily="2" charset="2"/>
              <a:buChar char="§"/>
            </a:pPr>
            <a:endParaRPr lang="en-US" dirty="0"/>
          </a:p>
        </p:txBody>
      </p:sp>
      <p:sp>
        <p:nvSpPr>
          <p:cNvPr id="5" name="TextBox 4">
            <a:extLst>
              <a:ext uri="{FF2B5EF4-FFF2-40B4-BE49-F238E27FC236}">
                <a16:creationId xmlns:a16="http://schemas.microsoft.com/office/drawing/2014/main" id="{EFA768E2-4DD4-EFA0-4AF4-33A8EE62E0F9}"/>
              </a:ext>
            </a:extLst>
          </p:cNvPr>
          <p:cNvSpPr txBox="1"/>
          <p:nvPr/>
        </p:nvSpPr>
        <p:spPr>
          <a:xfrm>
            <a:off x="324465" y="151492"/>
            <a:ext cx="11543070" cy="600164"/>
          </a:xfrm>
          <a:prstGeom prst="rect">
            <a:avLst/>
          </a:prstGeom>
          <a:noFill/>
        </p:spPr>
        <p:txBody>
          <a:bodyPr wrap="square" rtlCol="0">
            <a:spAutoFit/>
          </a:bodyPr>
          <a:lstStyle/>
          <a:p>
            <a:r>
              <a:rPr lang="en-US" sz="3300" u="sng" dirty="0">
                <a:effectLst>
                  <a:outerShdw blurRad="38100" dist="38100" dir="2700000" algn="tl">
                    <a:srgbClr val="000000">
                      <a:alpha val="43137"/>
                    </a:srgbClr>
                  </a:outerShdw>
                </a:effectLst>
              </a:rPr>
              <a:t>For What Skin Disease Detection Using Machine Learning Stands</a:t>
            </a:r>
          </a:p>
        </p:txBody>
      </p:sp>
      <p:graphicFrame>
        <p:nvGraphicFramePr>
          <p:cNvPr id="2" name="Diagram 1">
            <a:extLst>
              <a:ext uri="{FF2B5EF4-FFF2-40B4-BE49-F238E27FC236}">
                <a16:creationId xmlns:a16="http://schemas.microsoft.com/office/drawing/2014/main" id="{49406723-710E-BB22-693B-4648D3624AB9}"/>
              </a:ext>
            </a:extLst>
          </p:cNvPr>
          <p:cNvGraphicFramePr/>
          <p:nvPr>
            <p:extLst>
              <p:ext uri="{D42A27DB-BD31-4B8C-83A1-F6EECF244321}">
                <p14:modId xmlns:p14="http://schemas.microsoft.com/office/powerpoint/2010/main" val="2617331532"/>
              </p:ext>
            </p:extLst>
          </p:nvPr>
        </p:nvGraphicFramePr>
        <p:xfrm>
          <a:off x="771180" y="1729651"/>
          <a:ext cx="10069417" cy="31734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23993682"/>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8978FAB-0663-B548-9F86-F164D0B350BB}"/>
              </a:ext>
            </a:extLst>
          </p:cNvPr>
          <p:cNvSpPr txBox="1"/>
          <p:nvPr/>
        </p:nvSpPr>
        <p:spPr>
          <a:xfrm>
            <a:off x="0" y="231357"/>
            <a:ext cx="12203016" cy="600164"/>
          </a:xfrm>
          <a:prstGeom prst="rect">
            <a:avLst/>
          </a:prstGeom>
          <a:noFill/>
        </p:spPr>
        <p:txBody>
          <a:bodyPr wrap="square" rtlCol="0">
            <a:spAutoFit/>
          </a:bodyPr>
          <a:lstStyle/>
          <a:p>
            <a:pPr algn="ctr"/>
            <a:r>
              <a:rPr lang="en-US" sz="3300" u="sng" dirty="0">
                <a:effectLst>
                  <a:outerShdw blurRad="38100" dist="38100" dir="2700000" algn="tl">
                    <a:srgbClr val="000000">
                      <a:alpha val="43137"/>
                    </a:srgbClr>
                  </a:outerShdw>
                </a:effectLst>
              </a:rPr>
              <a:t>Why We Use Machine Learning For Skin Disease Detection </a:t>
            </a:r>
          </a:p>
        </p:txBody>
      </p:sp>
      <p:sp>
        <p:nvSpPr>
          <p:cNvPr id="3" name="TextBox 2">
            <a:extLst>
              <a:ext uri="{FF2B5EF4-FFF2-40B4-BE49-F238E27FC236}">
                <a16:creationId xmlns:a16="http://schemas.microsoft.com/office/drawing/2014/main" id="{8F5B2BEC-F8DD-826D-D502-995712366032}"/>
              </a:ext>
            </a:extLst>
          </p:cNvPr>
          <p:cNvSpPr txBox="1"/>
          <p:nvPr/>
        </p:nvSpPr>
        <p:spPr>
          <a:xfrm>
            <a:off x="0" y="1129374"/>
            <a:ext cx="12192000" cy="5279330"/>
          </a:xfrm>
          <a:prstGeom prst="rect">
            <a:avLst/>
          </a:prstGeom>
          <a:noFill/>
        </p:spPr>
        <p:txBody>
          <a:bodyPr wrap="square" rtlCol="0">
            <a:spAutoFit/>
          </a:bodyPr>
          <a:lstStyle/>
          <a:p>
            <a:pPr>
              <a:lnSpc>
                <a:spcPct val="120000"/>
              </a:lnSpc>
              <a:spcAft>
                <a:spcPts val="800"/>
              </a:spcAft>
            </a:pPr>
            <a:r>
              <a:rPr lang="en-US" sz="2400" dirty="0"/>
              <a:t>The collaboration between machine learning experts and dermatologists in projects involving skin disease detection using machine learning is crucial for several key reasons:</a:t>
            </a: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lvl="0" indent="-285750">
              <a:lnSpc>
                <a:spcPct val="107000"/>
              </a:lnSpc>
              <a:spcAft>
                <a:spcPts val="800"/>
              </a:spcAft>
              <a:buFont typeface="Wingdings" panose="05000000000000000000" pitchFamily="2" charset="2"/>
              <a:buChar char="§"/>
              <a:tabLst>
                <a:tab pos="457200" algn="l"/>
              </a:tabLst>
            </a:pPr>
            <a:endParaRPr lang="en-US" sz="24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lvl="0" indent="-285750">
              <a:lnSpc>
                <a:spcPct val="107000"/>
              </a:lnSpc>
              <a:spcAft>
                <a:spcPts val="800"/>
              </a:spcAft>
              <a:buFont typeface="Wingdings" panose="05000000000000000000" pitchFamily="2" charset="2"/>
              <a:buChar char="§"/>
              <a:tabLst>
                <a:tab pos="457200" algn="l"/>
              </a:tabLs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Data Validation and Interpretation</a:t>
            </a: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lvl="0" indent="-285750">
              <a:lnSpc>
                <a:spcPct val="107000"/>
              </a:lnSpc>
              <a:spcAft>
                <a:spcPts val="800"/>
              </a:spcAft>
              <a:buFont typeface="Wingdings" panose="05000000000000000000" pitchFamily="2" charset="2"/>
              <a:buChar char="§"/>
              <a:tabLst>
                <a:tab pos="457200" algn="l"/>
              </a:tabLs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Ethical Considerations and Patient Safety</a:t>
            </a: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lvl="0" indent="-285750">
              <a:lnSpc>
                <a:spcPct val="107000"/>
              </a:lnSpc>
              <a:spcAft>
                <a:spcPts val="800"/>
              </a:spcAft>
              <a:buFont typeface="Wingdings" panose="05000000000000000000" pitchFamily="2" charset="2"/>
              <a:buChar char="§"/>
              <a:tabLst>
                <a:tab pos="457200" algn="l"/>
              </a:tabLs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Clinical Implementation</a:t>
            </a:r>
          </a:p>
          <a:p>
            <a:pPr marL="285750" lvl="0" indent="-285750">
              <a:lnSpc>
                <a:spcPct val="107000"/>
              </a:lnSpc>
              <a:spcAft>
                <a:spcPts val="800"/>
              </a:spcAft>
              <a:buFont typeface="Wingdings" panose="05000000000000000000" pitchFamily="2" charset="2"/>
              <a:buChar char="§"/>
              <a:tabLst>
                <a:tab pos="457200" algn="l"/>
              </a:tabLst>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20000"/>
              </a:lnSpc>
              <a:spcAft>
                <a:spcPts val="800"/>
              </a:spcAft>
              <a:tabLst>
                <a:tab pos="457200" algn="l"/>
              </a:tabLs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The collaboration between machine learning experts and dermatologists not only enhances the technical robustness of skin disease detection projects but also ensures that the developments are clinically relevant, ethically sound, and ready for real-world application. </a:t>
            </a:r>
          </a:p>
          <a:p>
            <a:endParaRPr lang="en-US" dirty="0"/>
          </a:p>
        </p:txBody>
      </p:sp>
      <p:pic>
        <p:nvPicPr>
          <p:cNvPr id="5" name="Picture 4">
            <a:extLst>
              <a:ext uri="{FF2B5EF4-FFF2-40B4-BE49-F238E27FC236}">
                <a16:creationId xmlns:a16="http://schemas.microsoft.com/office/drawing/2014/main" id="{663CF8AE-C6F5-504A-142B-EA3F609127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1843" y="2210374"/>
            <a:ext cx="2619949" cy="2322493"/>
          </a:xfrm>
          <a:prstGeom prst="rect">
            <a:avLst/>
          </a:prstGeom>
        </p:spPr>
      </p:pic>
    </p:spTree>
    <p:extLst>
      <p:ext uri="{BB962C8B-B14F-4D97-AF65-F5344CB8AC3E}">
        <p14:creationId xmlns:p14="http://schemas.microsoft.com/office/powerpoint/2010/main" val="3648457351"/>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E8C333-966E-B8F1-AD29-E128B894244F}"/>
              </a:ext>
            </a:extLst>
          </p:cNvPr>
          <p:cNvSpPr txBox="1"/>
          <p:nvPr/>
        </p:nvSpPr>
        <p:spPr>
          <a:xfrm>
            <a:off x="108156" y="68826"/>
            <a:ext cx="11946192" cy="707886"/>
          </a:xfrm>
          <a:prstGeom prst="rect">
            <a:avLst/>
          </a:prstGeom>
          <a:noFill/>
        </p:spPr>
        <p:txBody>
          <a:bodyPr wrap="square" rtlCol="0">
            <a:spAutoFit/>
          </a:bodyPr>
          <a:lstStyle/>
          <a:p>
            <a:pPr algn="ctr"/>
            <a:r>
              <a:rPr lang="en-US" sz="4000" u="sng" dirty="0">
                <a:effectLst>
                  <a:outerShdw blurRad="38100" dist="38100" dir="2700000" algn="tl">
                    <a:srgbClr val="000000">
                      <a:alpha val="43137"/>
                    </a:srgbClr>
                  </a:outerShdw>
                </a:effectLst>
              </a:rPr>
              <a:t>DATASET</a:t>
            </a:r>
            <a:r>
              <a:rPr lang="en-US" dirty="0"/>
              <a:t> </a:t>
            </a:r>
          </a:p>
        </p:txBody>
      </p:sp>
      <p:sp>
        <p:nvSpPr>
          <p:cNvPr id="3" name="TextBox 2">
            <a:extLst>
              <a:ext uri="{FF2B5EF4-FFF2-40B4-BE49-F238E27FC236}">
                <a16:creationId xmlns:a16="http://schemas.microsoft.com/office/drawing/2014/main" id="{294AB1F3-7D08-DC7C-5371-9DBF870E08C7}"/>
              </a:ext>
            </a:extLst>
          </p:cNvPr>
          <p:cNvSpPr txBox="1"/>
          <p:nvPr/>
        </p:nvSpPr>
        <p:spPr>
          <a:xfrm>
            <a:off x="162233" y="931054"/>
            <a:ext cx="9290239" cy="5147243"/>
          </a:xfrm>
          <a:prstGeom prst="rect">
            <a:avLst/>
          </a:prstGeom>
          <a:noFill/>
        </p:spPr>
        <p:txBody>
          <a:bodyPr wrap="square" rtlCol="0">
            <a:spAutoFit/>
          </a:bodyPr>
          <a:lstStyle/>
          <a:p>
            <a:pPr>
              <a:lnSpc>
                <a:spcPct val="107000"/>
              </a:lnSpc>
              <a:spcAft>
                <a:spcPts val="800"/>
              </a:spcAft>
            </a:pPr>
            <a:r>
              <a:rPr lang="en-US" sz="2400" dirty="0"/>
              <a:t>Here we are using </a:t>
            </a:r>
            <a:r>
              <a:rPr lang="en-US" sz="2400" b="1" dirty="0">
                <a:effectLst>
                  <a:outerShdw blurRad="38100" dist="38100" dir="2700000" algn="tl">
                    <a:srgbClr val="000000">
                      <a:alpha val="43137"/>
                    </a:srgbClr>
                  </a:outerShdw>
                </a:effectLst>
              </a:rPr>
              <a:t>HAM10000</a:t>
            </a:r>
            <a:r>
              <a:rPr lang="en-US" sz="2400" dirty="0"/>
              <a:t> for dataset</a:t>
            </a:r>
          </a:p>
          <a:p>
            <a:pPr>
              <a:lnSpc>
                <a:spcPct val="107000"/>
              </a:lnSpc>
              <a:spcBef>
                <a:spcPts val="600"/>
              </a:spcBef>
              <a:spcAft>
                <a:spcPts val="800"/>
              </a:spcAft>
            </a:pPr>
            <a:endParaRPr lang="en-US" sz="2400" dirty="0"/>
          </a:p>
          <a:p>
            <a:pPr>
              <a:lnSpc>
                <a:spcPct val="107000"/>
              </a:lnSpc>
              <a:spcBef>
                <a:spcPts val="600"/>
              </a:spcBef>
              <a:spcAft>
                <a:spcPts val="1600"/>
              </a:spcAft>
            </a:pPr>
            <a:r>
              <a:rPr lang="en-US" sz="2400" dirty="0"/>
              <a:t>The HAM10000 ("Human Against Machine with 10000 training images") dataset is a widely recognized dataset used in the field of dermatology, particularly for the study and development of automated systems for the diagnosis of skin lesions through machine learning models. </a:t>
            </a:r>
          </a:p>
          <a:p>
            <a:pPr>
              <a:lnSpc>
                <a:spcPct val="107000"/>
              </a:lnSpc>
              <a:spcBef>
                <a:spcPts val="600"/>
              </a:spcBef>
              <a:spcAft>
                <a:spcPts val="1600"/>
              </a:spcAft>
            </a:pPr>
            <a:endParaRPr lang="en-US" sz="2400" dirty="0"/>
          </a:p>
          <a:p>
            <a:pPr>
              <a:lnSpc>
                <a:spcPct val="107000"/>
              </a:lnSpc>
              <a:spcBef>
                <a:spcPts val="600"/>
              </a:spcBef>
              <a:spcAft>
                <a:spcPts val="1600"/>
              </a:spcAft>
            </a:pPr>
            <a:r>
              <a:rPr lang="en-US" sz="2400" dirty="0"/>
              <a:t>The HAM10000 dataset consists of 10,015 </a:t>
            </a:r>
            <a:r>
              <a:rPr lang="en-US" sz="2400" dirty="0" err="1"/>
              <a:t>dermatoscopic</a:t>
            </a:r>
            <a:r>
              <a:rPr lang="en-US" sz="2400" dirty="0"/>
              <a:t> images which can serve as a training dataset  for academic machine learning purposes.</a:t>
            </a:r>
          </a:p>
          <a:p>
            <a:pPr>
              <a:lnSpc>
                <a:spcPct val="107000"/>
              </a:lnSpc>
              <a:spcAft>
                <a:spcPts val="800"/>
              </a:spcAft>
            </a:pPr>
            <a:endParaRPr lang="en-US" sz="2400" dirty="0"/>
          </a:p>
        </p:txBody>
      </p:sp>
      <p:pic>
        <p:nvPicPr>
          <p:cNvPr id="6" name="Picture 5">
            <a:extLst>
              <a:ext uri="{FF2B5EF4-FFF2-40B4-BE49-F238E27FC236}">
                <a16:creationId xmlns:a16="http://schemas.microsoft.com/office/drawing/2014/main" id="{A21F95C0-817C-DEC6-3A6F-36201E67FB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37290" y="1501934"/>
            <a:ext cx="2692477" cy="3356505"/>
          </a:xfrm>
          <a:prstGeom prst="rect">
            <a:avLst/>
          </a:prstGeom>
        </p:spPr>
      </p:pic>
    </p:spTree>
    <p:extLst>
      <p:ext uri="{BB962C8B-B14F-4D97-AF65-F5344CB8AC3E}">
        <p14:creationId xmlns:p14="http://schemas.microsoft.com/office/powerpoint/2010/main" val="1800779678"/>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0AF59A-1143-2523-4655-7B72B3CBC306}"/>
              </a:ext>
            </a:extLst>
          </p:cNvPr>
          <p:cNvSpPr txBox="1"/>
          <p:nvPr/>
        </p:nvSpPr>
        <p:spPr>
          <a:xfrm>
            <a:off x="344129" y="255639"/>
            <a:ext cx="11720052" cy="3442930"/>
          </a:xfrm>
          <a:prstGeom prst="rect">
            <a:avLst/>
          </a:prstGeom>
          <a:noFill/>
        </p:spPr>
        <p:txBody>
          <a:bodyPr wrap="square" rtlCol="0">
            <a:spAutoFit/>
          </a:bodyPr>
          <a:lstStyle/>
          <a:p>
            <a:pPr algn="ctr"/>
            <a:r>
              <a:rPr lang="en-US" sz="4000" u="sng" dirty="0">
                <a:effectLst>
                  <a:outerShdw blurRad="38100" dist="38100" dir="2700000" algn="tl">
                    <a:srgbClr val="000000">
                      <a:alpha val="43137"/>
                    </a:srgbClr>
                  </a:outerShdw>
                </a:effectLst>
              </a:rPr>
              <a:t>ANNOTATIONS</a:t>
            </a:r>
          </a:p>
          <a:p>
            <a:endParaRPr lang="en-US" dirty="0"/>
          </a:p>
          <a:p>
            <a:pPr marL="342900" indent="-342900">
              <a:lnSpc>
                <a:spcPct val="107000"/>
              </a:lnSpc>
              <a:spcAft>
                <a:spcPts val="800"/>
              </a:spcAft>
              <a:buFont typeface="+mj-lt"/>
              <a:buAutoNum type="arabicPeriod"/>
            </a:pPr>
            <a:r>
              <a:rPr lang="en-US" sz="2400" dirty="0"/>
              <a:t>Lesion ID:  Each image is linked to a lesion ID. Some lesions have multiple images, which can provide different views and features of the same lesion.</a:t>
            </a:r>
          </a:p>
          <a:p>
            <a:pPr marL="342900" indent="-342900">
              <a:lnSpc>
                <a:spcPct val="107000"/>
              </a:lnSpc>
              <a:spcAft>
                <a:spcPts val="800"/>
              </a:spcAft>
              <a:buFont typeface="+mj-lt"/>
              <a:buAutoNum type="arabicPeriod"/>
            </a:pPr>
            <a:r>
              <a:rPr lang="en-US" sz="2400" dirty="0"/>
              <a:t>Diagnostic Labels:  Each image in the dataset is annotated with a diagnostic label. The dataset includes a variety of common skin lesion types, which are grouped into seven diagnostic categories:</a:t>
            </a:r>
          </a:p>
          <a:p>
            <a:endParaRPr lang="en-US" dirty="0"/>
          </a:p>
        </p:txBody>
      </p:sp>
      <p:graphicFrame>
        <p:nvGraphicFramePr>
          <p:cNvPr id="4" name="Diagram 3">
            <a:extLst>
              <a:ext uri="{FF2B5EF4-FFF2-40B4-BE49-F238E27FC236}">
                <a16:creationId xmlns:a16="http://schemas.microsoft.com/office/drawing/2014/main" id="{A15C8D1E-B0BC-FD3A-A3A2-DB4DD31F81C9}"/>
              </a:ext>
            </a:extLst>
          </p:cNvPr>
          <p:cNvGraphicFramePr/>
          <p:nvPr>
            <p:extLst>
              <p:ext uri="{D42A27DB-BD31-4B8C-83A1-F6EECF244321}">
                <p14:modId xmlns:p14="http://schemas.microsoft.com/office/powerpoint/2010/main" val="986187805"/>
              </p:ext>
            </p:extLst>
          </p:nvPr>
        </p:nvGraphicFramePr>
        <p:xfrm>
          <a:off x="127819" y="3384933"/>
          <a:ext cx="11936362" cy="28616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4295864"/>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5EA3A4A-C6CB-41D0-1863-34102E9A8B12}"/>
              </a:ext>
            </a:extLst>
          </p:cNvPr>
          <p:cNvSpPr txBox="1"/>
          <p:nvPr/>
        </p:nvSpPr>
        <p:spPr>
          <a:xfrm>
            <a:off x="98323" y="181720"/>
            <a:ext cx="11916696" cy="707886"/>
          </a:xfrm>
          <a:prstGeom prst="rect">
            <a:avLst/>
          </a:prstGeom>
          <a:noFill/>
        </p:spPr>
        <p:txBody>
          <a:bodyPr wrap="square" rtlCol="0">
            <a:spAutoFit/>
          </a:bodyPr>
          <a:lstStyle/>
          <a:p>
            <a:pPr algn="ctr"/>
            <a:r>
              <a:rPr lang="en-US" sz="4000" u="sng" dirty="0">
                <a:effectLst>
                  <a:outerShdw blurRad="38100" dist="38100" dir="2700000" algn="tl">
                    <a:srgbClr val="000000">
                      <a:alpha val="43137"/>
                    </a:srgbClr>
                  </a:outerShdw>
                </a:effectLst>
              </a:rPr>
              <a:t>MODEL </a:t>
            </a:r>
          </a:p>
        </p:txBody>
      </p:sp>
      <p:sp>
        <p:nvSpPr>
          <p:cNvPr id="5" name="TextBox 4">
            <a:extLst>
              <a:ext uri="{FF2B5EF4-FFF2-40B4-BE49-F238E27FC236}">
                <a16:creationId xmlns:a16="http://schemas.microsoft.com/office/drawing/2014/main" id="{D08A8AB6-DC70-1567-232B-ABFA572E54BA}"/>
              </a:ext>
            </a:extLst>
          </p:cNvPr>
          <p:cNvSpPr txBox="1"/>
          <p:nvPr/>
        </p:nvSpPr>
        <p:spPr>
          <a:xfrm>
            <a:off x="176981" y="729601"/>
            <a:ext cx="11779045" cy="6104235"/>
          </a:xfrm>
          <a:prstGeom prst="rect">
            <a:avLst/>
          </a:prstGeom>
          <a:noFill/>
        </p:spPr>
        <p:txBody>
          <a:bodyPr wrap="square" rtlCol="0">
            <a:spAutoFit/>
          </a:bodyPr>
          <a:lstStyle/>
          <a:p>
            <a:endParaRPr lang="en-US" sz="2400" dirty="0"/>
          </a:p>
          <a:p>
            <a:pPr>
              <a:lnSpc>
                <a:spcPct val="120000"/>
              </a:lnSpc>
              <a:spcAft>
                <a:spcPts val="800"/>
              </a:spcAft>
            </a:pPr>
            <a:r>
              <a:rPr lang="en-US" sz="2400" dirty="0"/>
              <a:t>Here we are using </a:t>
            </a:r>
            <a:r>
              <a:rPr lang="en-US" sz="2400" b="1" dirty="0"/>
              <a:t>CNN</a:t>
            </a:r>
            <a:r>
              <a:rPr lang="en-US" sz="2400" dirty="0"/>
              <a:t> Model. Convolutional Neural Network (CNN) is a type of deep learning algorithm which is particularly powerful for processing data that has a grid-like topology, such as images. CNNs are widely used in image recognition, image classifications, object detection, and similar tasks, making them integral to the fields of computer vision and medical image analysis.</a:t>
            </a:r>
          </a:p>
          <a:p>
            <a:r>
              <a:rPr lang="en-US" sz="2400" dirty="0"/>
              <a:t>		Core Components of CNNs:-</a:t>
            </a:r>
          </a:p>
          <a:p>
            <a:pPr marL="342900" indent="-342900">
              <a:buFont typeface="Wingdings" panose="05000000000000000000" pitchFamily="2" charset="2"/>
              <a:buChar char="Ø"/>
            </a:pPr>
            <a:r>
              <a:rPr lang="en-US" sz="2400" dirty="0"/>
              <a:t>Input Layer</a:t>
            </a:r>
          </a:p>
          <a:p>
            <a:pPr marL="342900" indent="-342900">
              <a:buFont typeface="Wingdings" panose="05000000000000000000" pitchFamily="2" charset="2"/>
              <a:buChar char="Ø"/>
            </a:pPr>
            <a:r>
              <a:rPr lang="en-US" sz="2400" dirty="0"/>
              <a:t>Convolutional Layers</a:t>
            </a:r>
          </a:p>
          <a:p>
            <a:pPr marL="342900" indent="-342900">
              <a:buFont typeface="Wingdings" panose="05000000000000000000" pitchFamily="2" charset="2"/>
              <a:buChar char="Ø"/>
            </a:pPr>
            <a:r>
              <a:rPr lang="en-US" sz="2400" dirty="0"/>
              <a:t>Activation Function</a:t>
            </a:r>
          </a:p>
          <a:p>
            <a:pPr marL="342900" indent="-342900">
              <a:buFont typeface="Wingdings" panose="05000000000000000000" pitchFamily="2" charset="2"/>
              <a:buChar char="Ø"/>
            </a:pPr>
            <a:r>
              <a:rPr lang="en-US" sz="2400" dirty="0"/>
              <a:t>Pooling (Subsampling or Down-sampling)</a:t>
            </a:r>
          </a:p>
          <a:p>
            <a:pPr marL="342900" indent="-342900">
              <a:buFont typeface="Wingdings" panose="05000000000000000000" pitchFamily="2" charset="2"/>
              <a:buChar char="Ø"/>
            </a:pPr>
            <a:r>
              <a:rPr lang="en-US" sz="2400" dirty="0"/>
              <a:t>Flatten Layer</a:t>
            </a:r>
          </a:p>
          <a:p>
            <a:pPr marL="342900" indent="-342900">
              <a:buFont typeface="Wingdings" panose="05000000000000000000" pitchFamily="2" charset="2"/>
              <a:buChar char="Ø"/>
            </a:pPr>
            <a:r>
              <a:rPr lang="en-US" sz="2400" dirty="0"/>
              <a:t>Output Layer</a:t>
            </a:r>
          </a:p>
          <a:p>
            <a:pPr marL="342900" indent="-342900">
              <a:buFont typeface="Wingdings" panose="05000000000000000000" pitchFamily="2" charset="2"/>
              <a:buChar char="Ø"/>
            </a:pPr>
            <a:endParaRPr lang="en-US" sz="2400" dirty="0"/>
          </a:p>
          <a:p>
            <a:pPr marL="342900" indent="-342900">
              <a:buFont typeface="Wingdings" panose="05000000000000000000" pitchFamily="2" charset="2"/>
              <a:buChar char="Ø"/>
            </a:pPr>
            <a:endParaRPr lang="en-US" sz="2400" dirty="0"/>
          </a:p>
        </p:txBody>
      </p:sp>
    </p:spTree>
    <p:extLst>
      <p:ext uri="{BB962C8B-B14F-4D97-AF65-F5344CB8AC3E}">
        <p14:creationId xmlns:p14="http://schemas.microsoft.com/office/powerpoint/2010/main" val="577619176"/>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5EA3A4A-C6CB-41D0-1863-34102E9A8B12}"/>
              </a:ext>
            </a:extLst>
          </p:cNvPr>
          <p:cNvSpPr txBox="1"/>
          <p:nvPr/>
        </p:nvSpPr>
        <p:spPr>
          <a:xfrm>
            <a:off x="98323" y="181720"/>
            <a:ext cx="11916696" cy="707886"/>
          </a:xfrm>
          <a:prstGeom prst="rect">
            <a:avLst/>
          </a:prstGeom>
          <a:noFill/>
        </p:spPr>
        <p:txBody>
          <a:bodyPr wrap="square" rtlCol="0">
            <a:spAutoFit/>
          </a:bodyPr>
          <a:lstStyle/>
          <a:p>
            <a:pPr algn="ctr"/>
            <a:r>
              <a:rPr lang="en-US" sz="4000" u="sng" dirty="0">
                <a:effectLst>
                  <a:outerShdw blurRad="38100" dist="38100" dir="2700000" algn="tl">
                    <a:srgbClr val="000000">
                      <a:alpha val="43137"/>
                    </a:srgbClr>
                  </a:outerShdw>
                </a:effectLst>
              </a:rPr>
              <a:t>OUTPUT </a:t>
            </a:r>
          </a:p>
        </p:txBody>
      </p:sp>
      <p:sp>
        <p:nvSpPr>
          <p:cNvPr id="5" name="TextBox 4">
            <a:extLst>
              <a:ext uri="{FF2B5EF4-FFF2-40B4-BE49-F238E27FC236}">
                <a16:creationId xmlns:a16="http://schemas.microsoft.com/office/drawing/2014/main" id="{D08A8AB6-DC70-1567-232B-ABFA572E54BA}"/>
              </a:ext>
            </a:extLst>
          </p:cNvPr>
          <p:cNvSpPr txBox="1"/>
          <p:nvPr/>
        </p:nvSpPr>
        <p:spPr>
          <a:xfrm>
            <a:off x="235974" y="853597"/>
            <a:ext cx="11779045" cy="1959062"/>
          </a:xfrm>
          <a:prstGeom prst="rect">
            <a:avLst/>
          </a:prstGeom>
          <a:noFill/>
        </p:spPr>
        <p:txBody>
          <a:bodyPr wrap="square" rtlCol="0">
            <a:spAutoFit/>
          </a:bodyPr>
          <a:lstStyle/>
          <a:p>
            <a:endParaRPr lang="en-US" sz="2400" dirty="0"/>
          </a:p>
          <a:p>
            <a:pPr>
              <a:lnSpc>
                <a:spcPct val="120000"/>
              </a:lnSpc>
              <a:spcAft>
                <a:spcPts val="800"/>
              </a:spcAft>
            </a:pPr>
            <a:r>
              <a:rPr lang="en-US" sz="2400" dirty="0"/>
              <a:t>The accuracy of our trained model is </a:t>
            </a:r>
            <a:r>
              <a:rPr lang="en-IN" sz="2400" b="0" i="0" u="sng" dirty="0">
                <a:effectLst/>
                <a:latin typeface="Consolas" panose="020B0609020204030204" pitchFamily="49" charset="0"/>
              </a:rPr>
              <a:t>70.97142934799194%</a:t>
            </a:r>
          </a:p>
          <a:p>
            <a:pPr>
              <a:lnSpc>
                <a:spcPct val="120000"/>
              </a:lnSpc>
              <a:spcAft>
                <a:spcPts val="800"/>
              </a:spcAft>
            </a:pPr>
            <a:endParaRPr lang="en-IN" sz="2400" b="0" i="0" u="sng" dirty="0">
              <a:effectLst/>
              <a:latin typeface="Consolas" panose="020B0609020204030204" pitchFamily="49" charset="0"/>
            </a:endParaRPr>
          </a:p>
          <a:p>
            <a:pPr>
              <a:lnSpc>
                <a:spcPct val="120000"/>
              </a:lnSpc>
              <a:spcAft>
                <a:spcPts val="800"/>
              </a:spcAft>
            </a:pPr>
            <a:r>
              <a:rPr lang="en-US" sz="2400" u="sng" dirty="0"/>
              <a:t> </a:t>
            </a:r>
            <a:endParaRPr lang="en-US" u="sng" dirty="0"/>
          </a:p>
        </p:txBody>
      </p:sp>
      <p:pic>
        <p:nvPicPr>
          <p:cNvPr id="9" name="Picture 8">
            <a:extLst>
              <a:ext uri="{FF2B5EF4-FFF2-40B4-BE49-F238E27FC236}">
                <a16:creationId xmlns:a16="http://schemas.microsoft.com/office/drawing/2014/main" id="{D44E9973-EDA1-44C7-436E-B4AB47BB5B13}"/>
              </a:ext>
            </a:extLst>
          </p:cNvPr>
          <p:cNvPicPr>
            <a:picLocks noChangeAspect="1"/>
          </p:cNvPicPr>
          <p:nvPr/>
        </p:nvPicPr>
        <p:blipFill>
          <a:blip r:embed="rId2"/>
          <a:stretch>
            <a:fillRect/>
          </a:stretch>
        </p:blipFill>
        <p:spPr>
          <a:xfrm>
            <a:off x="317057" y="1876372"/>
            <a:ext cx="11479227" cy="1190791"/>
          </a:xfrm>
          <a:prstGeom prst="rect">
            <a:avLst/>
          </a:prstGeom>
        </p:spPr>
      </p:pic>
      <p:sp>
        <p:nvSpPr>
          <p:cNvPr id="10" name="TextBox 9">
            <a:extLst>
              <a:ext uri="{FF2B5EF4-FFF2-40B4-BE49-F238E27FC236}">
                <a16:creationId xmlns:a16="http://schemas.microsoft.com/office/drawing/2014/main" id="{A96A87C2-AD3E-FD2D-ED48-74EE9FE6D0EE}"/>
              </a:ext>
            </a:extLst>
          </p:cNvPr>
          <p:cNvSpPr txBox="1"/>
          <p:nvPr/>
        </p:nvSpPr>
        <p:spPr>
          <a:xfrm>
            <a:off x="317057" y="3132444"/>
            <a:ext cx="7878952" cy="461665"/>
          </a:xfrm>
          <a:prstGeom prst="rect">
            <a:avLst/>
          </a:prstGeom>
          <a:noFill/>
        </p:spPr>
        <p:txBody>
          <a:bodyPr wrap="none" rtlCol="0">
            <a:spAutoFit/>
          </a:bodyPr>
          <a:lstStyle/>
          <a:p>
            <a:r>
              <a:rPr lang="en-IN" sz="2400" dirty="0"/>
              <a:t>For Prediction, we have created a website using flask and html:</a:t>
            </a:r>
          </a:p>
        </p:txBody>
      </p:sp>
      <p:pic>
        <p:nvPicPr>
          <p:cNvPr id="12" name="Picture 11">
            <a:extLst>
              <a:ext uri="{FF2B5EF4-FFF2-40B4-BE49-F238E27FC236}">
                <a16:creationId xmlns:a16="http://schemas.microsoft.com/office/drawing/2014/main" id="{DC0B39DF-1B73-B75F-6B08-7408FAC9E1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4414" y="3799425"/>
            <a:ext cx="5007098" cy="2285909"/>
          </a:xfrm>
          <a:prstGeom prst="rect">
            <a:avLst/>
          </a:prstGeom>
        </p:spPr>
      </p:pic>
      <p:pic>
        <p:nvPicPr>
          <p:cNvPr id="14" name="Picture 13">
            <a:extLst>
              <a:ext uri="{FF2B5EF4-FFF2-40B4-BE49-F238E27FC236}">
                <a16:creationId xmlns:a16="http://schemas.microsoft.com/office/drawing/2014/main" id="{94D0D9AD-9EA7-4208-10CA-66654F18FB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7057" y="3790838"/>
            <a:ext cx="4704277" cy="2175933"/>
          </a:xfrm>
          <a:prstGeom prst="rect">
            <a:avLst/>
          </a:prstGeom>
        </p:spPr>
      </p:pic>
    </p:spTree>
    <p:extLst>
      <p:ext uri="{BB962C8B-B14F-4D97-AF65-F5344CB8AC3E}">
        <p14:creationId xmlns:p14="http://schemas.microsoft.com/office/powerpoint/2010/main" val="1198379119"/>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AA4F20F-E3BF-33B7-FED1-6C0204B21FDE}"/>
              </a:ext>
            </a:extLst>
          </p:cNvPr>
          <p:cNvSpPr txBox="1"/>
          <p:nvPr/>
        </p:nvSpPr>
        <p:spPr>
          <a:xfrm>
            <a:off x="0" y="79190"/>
            <a:ext cx="12192000" cy="6545382"/>
          </a:xfrm>
          <a:prstGeom prst="rect">
            <a:avLst/>
          </a:prstGeom>
          <a:noFill/>
        </p:spPr>
        <p:txBody>
          <a:bodyPr wrap="square" rtlCol="0">
            <a:spAutoFit/>
          </a:bodyPr>
          <a:lstStyle/>
          <a:p>
            <a:pPr algn="ctr"/>
            <a:r>
              <a:rPr lang="en-US" sz="4000" u="sng" dirty="0">
                <a:effectLst>
                  <a:outerShdw blurRad="38100" dist="38100" dir="2700000" algn="tl">
                    <a:srgbClr val="000000">
                      <a:alpha val="43137"/>
                    </a:srgbClr>
                  </a:outerShdw>
                </a:effectLst>
              </a:rPr>
              <a:t>PROBLEMS FACED WHILE MAKING THIS MODEL</a:t>
            </a:r>
          </a:p>
          <a:p>
            <a:pPr algn="ctr"/>
            <a:endParaRPr lang="en-US" sz="4000" u="sng" dirty="0">
              <a:effectLst>
                <a:outerShdw blurRad="38100" dist="38100" dir="2700000" algn="tl">
                  <a:srgbClr val="000000">
                    <a:alpha val="43137"/>
                  </a:srgbClr>
                </a:outerShdw>
              </a:effectLst>
            </a:endParaRPr>
          </a:p>
          <a:p>
            <a:pPr>
              <a:lnSpc>
                <a:spcPct val="120000"/>
              </a:lnSpc>
              <a:spcAft>
                <a:spcPts val="800"/>
              </a:spcAft>
            </a:pPr>
            <a:r>
              <a:rPr lang="en-US" sz="2400" dirty="0"/>
              <a:t>When implementing a Convolutional Neural Network (CNN) for skin disease detection or any similar image classification tasks, several common challenges and problems may arise. Here are some of the main problems faced and potential strategies to overcome them:</a:t>
            </a:r>
          </a:p>
          <a:p>
            <a:pPr>
              <a:lnSpc>
                <a:spcPct val="120000"/>
              </a:lnSpc>
              <a:spcAft>
                <a:spcPts val="800"/>
              </a:spcAft>
            </a:pPr>
            <a:endParaRPr lang="en-US" sz="2400" dirty="0"/>
          </a:p>
          <a:p>
            <a:pPr>
              <a:lnSpc>
                <a:spcPct val="120000"/>
              </a:lnSpc>
              <a:spcAft>
                <a:spcPts val="800"/>
              </a:spcAft>
            </a:pPr>
            <a:r>
              <a:rPr lang="en-US" sz="2400" dirty="0"/>
              <a:t> 1</a:t>
            </a:r>
            <a:r>
              <a:rPr lang="en-US" sz="2400" b="1" dirty="0"/>
              <a:t>. Data Quality and Quantity</a:t>
            </a:r>
            <a:endParaRPr lang="en-US" sz="2400" dirty="0"/>
          </a:p>
          <a:p>
            <a:pPr>
              <a:lnSpc>
                <a:spcPct val="120000"/>
              </a:lnSpc>
              <a:spcAft>
                <a:spcPts val="800"/>
              </a:spcAft>
            </a:pPr>
            <a:r>
              <a:rPr lang="en-US" sz="2400" b="1" dirty="0"/>
              <a:t>Imbalanced Data</a:t>
            </a:r>
            <a:r>
              <a:rPr lang="en-US" sz="2400" dirty="0"/>
              <a:t>: Many medical imaging datasets, including those for skin disease, often have imbalances with some classes being over-represented and others under-represented.</a:t>
            </a:r>
          </a:p>
          <a:p>
            <a:pPr>
              <a:lnSpc>
                <a:spcPct val="120000"/>
              </a:lnSpc>
              <a:spcAft>
                <a:spcPts val="800"/>
              </a:spcAft>
            </a:pPr>
            <a:r>
              <a:rPr lang="en-US" sz="2400" b="1" dirty="0"/>
              <a:t>Solution</a:t>
            </a:r>
            <a:r>
              <a:rPr lang="en-US" sz="2400" dirty="0"/>
              <a:t>: Use techniques such as resampling the dataset, either by oversampling the minority classes or </a:t>
            </a:r>
            <a:r>
              <a:rPr lang="en-US" sz="2400" dirty="0" err="1"/>
              <a:t>undersampling</a:t>
            </a:r>
            <a:r>
              <a:rPr lang="en-US" sz="2400" dirty="0"/>
              <a:t> the majority classes. Alternatively, adjusting class weights in the training process can help the model pay more attention to under-represented classes.</a:t>
            </a:r>
          </a:p>
          <a:p>
            <a:pPr marL="285750" indent="-285750">
              <a:buFont typeface="Wingdings" panose="05000000000000000000" pitchFamily="2" charset="2"/>
              <a:buChar char="q"/>
            </a:pPr>
            <a:endParaRPr lang="en-US" dirty="0"/>
          </a:p>
        </p:txBody>
      </p:sp>
    </p:spTree>
    <p:extLst>
      <p:ext uri="{BB962C8B-B14F-4D97-AF65-F5344CB8AC3E}">
        <p14:creationId xmlns:p14="http://schemas.microsoft.com/office/powerpoint/2010/main" val="2639758195"/>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540</TotalTime>
  <Words>828</Words>
  <Application>Microsoft Office PowerPoint</Application>
  <PresentationFormat>Widescreen</PresentationFormat>
  <Paragraphs>95</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Arial Rounded MT Bold</vt:lpstr>
      <vt:lpstr>Calibri</vt:lpstr>
      <vt:lpstr>Consolas</vt:lpstr>
      <vt:lpstr>Gill Sans MT</vt:lpstr>
      <vt:lpstr>Segoe UI Variable Small Semilig</vt:lpstr>
      <vt:lpstr>Wingdings</vt:lpstr>
      <vt:lpstr>Gallery</vt:lpstr>
      <vt:lpstr>SKIN DISEASE DETECTION USING MACHINE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SKIN DISEASE DETECTION USING MACHINE LEARNING</dc:title>
  <dc:creator>zam alam</dc:creator>
  <cp:lastModifiedBy>kkanwatia04@outlook.com</cp:lastModifiedBy>
  <cp:revision>33</cp:revision>
  <dcterms:created xsi:type="dcterms:W3CDTF">2024-05-04T19:39:21Z</dcterms:created>
  <dcterms:modified xsi:type="dcterms:W3CDTF">2024-05-07T04:37:26Z</dcterms:modified>
</cp:coreProperties>
</file>

<file path=docProps/thumbnail.jpeg>
</file>